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z="8000" b="1" dirty="0" smtClean="0"/>
              <a:t>KarpatNet.eu</a:t>
            </a:r>
            <a:endParaRPr lang="hu-HU" sz="80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sz="3200" dirty="0" err="1" smtClean="0"/>
              <a:t>Carpathian</a:t>
            </a:r>
            <a:r>
              <a:rPr lang="hu-HU" sz="3200" dirty="0" smtClean="0"/>
              <a:t> civil </a:t>
            </a:r>
            <a:r>
              <a:rPr lang="hu-HU" sz="3200" dirty="0" err="1" smtClean="0"/>
              <a:t>society</a:t>
            </a:r>
            <a:r>
              <a:rPr lang="hu-HU" sz="3200" dirty="0" smtClean="0"/>
              <a:t> platform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03460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NEEDS, challenges and differences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052918"/>
            <a:ext cx="10393190" cy="4195481"/>
          </a:xfrm>
        </p:spPr>
        <p:txBody>
          <a:bodyPr/>
          <a:lstStyle/>
          <a:p>
            <a:r>
              <a:rPr lang="en-US" dirty="0" smtClean="0"/>
              <a:t>Social media </a:t>
            </a:r>
            <a:r>
              <a:rPr lang="en-US" dirty="0" smtClean="0">
                <a:sym typeface="Wingdings" panose="05000000000000000000" pitchFamily="2" charset="2"/>
              </a:rPr>
              <a:t> needs of income, profit and advertisement, </a:t>
            </a:r>
            <a:r>
              <a:rPr lang="en-US" b="1" dirty="0" smtClean="0">
                <a:sym typeface="Wingdings" panose="05000000000000000000" pitchFamily="2" charset="2"/>
              </a:rPr>
              <a:t>focus</a:t>
            </a:r>
            <a:r>
              <a:rPr lang="en-US" dirty="0" smtClean="0">
                <a:sym typeface="Wingdings" panose="05000000000000000000" pitchFamily="2" charset="2"/>
              </a:rPr>
              <a:t> on single user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Online project management systems  to for-profit</a:t>
            </a:r>
            <a:r>
              <a:rPr lang="hu-HU" dirty="0" smtClean="0">
                <a:sym typeface="Wingdings" panose="05000000000000000000" pitchFamily="2" charset="2"/>
              </a:rPr>
              <a:t>s</a:t>
            </a:r>
            <a:r>
              <a:rPr lang="en-US" dirty="0" smtClean="0">
                <a:sym typeface="Wingdings" panose="05000000000000000000" pitchFamily="2" charset="2"/>
              </a:rPr>
              <a:t>, for economy, </a:t>
            </a:r>
            <a:r>
              <a:rPr lang="en-US" b="1" dirty="0" smtClean="0">
                <a:sym typeface="Wingdings" panose="05000000000000000000" pitchFamily="2" charset="2"/>
              </a:rPr>
              <a:t>focus</a:t>
            </a:r>
            <a:r>
              <a:rPr lang="en-US" dirty="0" smtClean="0">
                <a:sym typeface="Wingdings" panose="05000000000000000000" pitchFamily="2" charset="2"/>
              </a:rPr>
              <a:t> on consumer and production (poor services at free level)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NGOs special needs: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No profit but noble, socially useful goals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Our cooperation  </a:t>
            </a:r>
            <a:r>
              <a:rPr lang="en-US" dirty="0" err="1" smtClean="0">
                <a:sym typeface="Wingdings" panose="05000000000000000000" pitchFamily="2" charset="2"/>
              </a:rPr>
              <a:t>rivarly</a:t>
            </a:r>
            <a:r>
              <a:rPr lang="en-US" dirty="0" smtClean="0">
                <a:sym typeface="Wingdings" panose="05000000000000000000" pitchFamily="2" charset="2"/>
              </a:rPr>
              <a:t> in </a:t>
            </a:r>
            <a:r>
              <a:rPr lang="en-US" dirty="0" err="1" smtClean="0">
                <a:sym typeface="Wingdings" panose="05000000000000000000" pitchFamily="2" charset="2"/>
              </a:rPr>
              <a:t>forprofit</a:t>
            </a:r>
            <a:r>
              <a:rPr lang="en-US" dirty="0" smtClean="0">
                <a:sym typeface="Wingdings" panose="05000000000000000000" pitchFamily="2" charset="2"/>
              </a:rPr>
              <a:t> sector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No need of economy growing </a:t>
            </a:r>
            <a:r>
              <a:rPr lang="hu-HU" dirty="0" smtClean="0">
                <a:sym typeface="Wingdings" panose="05000000000000000000" pitchFamily="2" charset="2"/>
              </a:rPr>
              <a:t></a:t>
            </a:r>
            <a:r>
              <a:rPr lang="en-US" dirty="0" smtClean="0">
                <a:sym typeface="Wingdings" panose="05000000000000000000" pitchFamily="2" charset="2"/>
              </a:rPr>
              <a:t> developing human resources (volunteers, members, communities)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Carpathian </a:t>
            </a:r>
            <a:r>
              <a:rPr lang="en-US" dirty="0" err="1" smtClean="0">
                <a:sym typeface="Wingdings" panose="05000000000000000000" pitchFamily="2" charset="2"/>
              </a:rPr>
              <a:t>Euroregion</a:t>
            </a:r>
            <a:r>
              <a:rPr lang="en-US" dirty="0" smtClean="0">
                <a:sym typeface="Wingdings" panose="05000000000000000000" pitchFamily="2" charset="2"/>
              </a:rPr>
              <a:t>: culture, communities, </a:t>
            </a:r>
            <a:r>
              <a:rPr lang="en-US" dirty="0" err="1" smtClean="0">
                <a:sym typeface="Wingdings" panose="05000000000000000000" pitchFamily="2" charset="2"/>
              </a:rPr>
              <a:t>coworking</a:t>
            </a:r>
            <a:r>
              <a:rPr lang="en-US" dirty="0" smtClean="0">
                <a:sym typeface="Wingdings" panose="05000000000000000000" pitchFamily="2" charset="2"/>
              </a:rPr>
              <a:t>  sales or economic area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Free or low-cost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500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BIG PLAN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1579418"/>
            <a:ext cx="10443066" cy="4668981"/>
          </a:xfrm>
        </p:spPr>
        <p:txBody>
          <a:bodyPr>
            <a:noAutofit/>
          </a:bodyPr>
          <a:lstStyle/>
          <a:p>
            <a:r>
              <a:rPr lang="en-US" sz="2400" dirty="0" smtClean="0"/>
              <a:t>Most important: cooperation, </a:t>
            </a:r>
            <a:r>
              <a:rPr lang="en-US" sz="2400" dirty="0" err="1" smtClean="0"/>
              <a:t>coworking</a:t>
            </a:r>
            <a:r>
              <a:rPr lang="en-US" sz="2400" dirty="0" smtClean="0"/>
              <a:t>, </a:t>
            </a:r>
            <a:r>
              <a:rPr lang="en-US" sz="2400" b="1" dirty="0" smtClean="0"/>
              <a:t>developing networks</a:t>
            </a:r>
          </a:p>
          <a:p>
            <a:r>
              <a:rPr lang="en-US" sz="2400" dirty="0" smtClean="0"/>
              <a:t>Multilingualism, languages of Carpathian </a:t>
            </a:r>
            <a:r>
              <a:rPr lang="en-US" sz="2400" dirty="0" err="1" smtClean="0"/>
              <a:t>Euroregion</a:t>
            </a:r>
            <a:r>
              <a:rPr lang="en-US" sz="2400" dirty="0" smtClean="0"/>
              <a:t> + ENGLISH </a:t>
            </a:r>
          </a:p>
          <a:p>
            <a:r>
              <a:rPr lang="en-US" sz="2400" dirty="0" smtClean="0"/>
              <a:t>Geographic filtering and maps for everything </a:t>
            </a:r>
          </a:p>
          <a:p>
            <a:r>
              <a:rPr lang="en-US" sz="2400" dirty="0" smtClean="0"/>
              <a:t>Tagging: keywords of our profession</a:t>
            </a:r>
          </a:p>
          <a:p>
            <a:r>
              <a:rPr lang="en-US" sz="2400" dirty="0" smtClean="0"/>
              <a:t>User registration but organizations are the most important</a:t>
            </a:r>
          </a:p>
          <a:p>
            <a:r>
              <a:rPr lang="en-US" sz="2400" dirty="0" smtClean="0"/>
              <a:t>Organization is a network too</a:t>
            </a:r>
          </a:p>
          <a:p>
            <a:r>
              <a:rPr lang="en-US" sz="2400" dirty="0" smtClean="0"/>
              <a:t>Social media functions, sharing, messaging, like, following, enrolling,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-like start pages for </a:t>
            </a:r>
            <a:r>
              <a:rPr lang="hu-HU" sz="2400" dirty="0" smtClean="0"/>
              <a:t>NGO</a:t>
            </a:r>
            <a:r>
              <a:rPr lang="en-US" sz="2400" dirty="0" smtClean="0"/>
              <a:t>s, events, users</a:t>
            </a:r>
          </a:p>
          <a:p>
            <a:r>
              <a:rPr lang="en-US" sz="2400" dirty="0" smtClean="0"/>
              <a:t>EASY USING, </a:t>
            </a:r>
            <a:r>
              <a:rPr lang="hu-HU" sz="2400" dirty="0" smtClean="0"/>
              <a:t>1-2 CLICK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Not too much </a:t>
            </a:r>
            <a:r>
              <a:rPr lang="hu-HU" sz="2400" dirty="0" err="1" smtClean="0"/>
              <a:t>money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en-US" sz="2400" dirty="0" smtClean="0"/>
              <a:t> (Hey, we are nonprofits!)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4734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5621073" y="1086787"/>
            <a:ext cx="2017823" cy="7564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EVENT (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org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15" name="Jobbra nyíl 14"/>
          <p:cNvSpPr/>
          <p:nvPr/>
        </p:nvSpPr>
        <p:spPr>
          <a:xfrm rot="20681971">
            <a:off x="5039212" y="1373610"/>
            <a:ext cx="722081" cy="4279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7" name="Egyenes összekötő nyíllal 26"/>
          <p:cNvCxnSpPr/>
          <p:nvPr/>
        </p:nvCxnSpPr>
        <p:spPr>
          <a:xfrm>
            <a:off x="1631244" y="2697737"/>
            <a:ext cx="3717227" cy="20260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PLAN</a:t>
            </a:r>
            <a:endParaRPr lang="hu-HU" dirty="0"/>
          </a:p>
        </p:txBody>
      </p:sp>
      <p:pic>
        <p:nvPicPr>
          <p:cNvPr id="1026" name="Picture 2" descr="KÃ©ptalÃ¡lat a kÃ¶vetkezÅre: âuser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6" y="1538806"/>
            <a:ext cx="1519752" cy="147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KÃ©ptalÃ¡lat a kÃ¶vetkezÅre: âuser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6" y="2939336"/>
            <a:ext cx="1519752" cy="147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Ã©ptalÃ¡lat a kÃ¶vetkezÅre: âuser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64" y="4409737"/>
            <a:ext cx="1519752" cy="147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lipszis 7"/>
          <p:cNvSpPr/>
          <p:nvPr/>
        </p:nvSpPr>
        <p:spPr>
          <a:xfrm>
            <a:off x="2866888" y="3390756"/>
            <a:ext cx="2603295" cy="10972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/>
              <a:t>Open </a:t>
            </a:r>
            <a:r>
              <a:rPr lang="hu-HU" sz="2000" b="1" dirty="0" err="1" smtClean="0"/>
              <a:t>group</a:t>
            </a:r>
            <a:r>
              <a:rPr lang="hu-HU" sz="2000" b="1" dirty="0" smtClean="0"/>
              <a:t> </a:t>
            </a:r>
            <a:r>
              <a:rPr lang="hu-HU" sz="1600" dirty="0" smtClean="0"/>
              <a:t>(</a:t>
            </a:r>
            <a:r>
              <a:rPr lang="hu-HU" sz="1600" dirty="0" err="1" smtClean="0"/>
              <a:t>registered</a:t>
            </a:r>
            <a:r>
              <a:rPr lang="hu-HU" sz="1600" dirty="0" smtClean="0"/>
              <a:t> </a:t>
            </a:r>
            <a:r>
              <a:rPr lang="hu-HU" sz="1600" dirty="0" err="1" smtClean="0"/>
              <a:t>user</a:t>
            </a:r>
            <a:r>
              <a:rPr lang="hu-HU" sz="1600" dirty="0" smtClean="0"/>
              <a:t>)</a:t>
            </a:r>
            <a:endParaRPr lang="hu-HU" sz="1600" dirty="0"/>
          </a:p>
        </p:txBody>
      </p:sp>
      <p:sp>
        <p:nvSpPr>
          <p:cNvPr id="9" name="Ellipszis 8"/>
          <p:cNvSpPr/>
          <p:nvPr/>
        </p:nvSpPr>
        <p:spPr>
          <a:xfrm>
            <a:off x="2452254" y="5331498"/>
            <a:ext cx="2603295" cy="1097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dirty="0" err="1" smtClean="0"/>
              <a:t>Closed</a:t>
            </a:r>
            <a:r>
              <a:rPr lang="hu-HU" sz="2000" dirty="0" smtClean="0"/>
              <a:t> </a:t>
            </a:r>
            <a:r>
              <a:rPr lang="hu-HU" sz="2000" b="1" dirty="0" err="1" smtClean="0"/>
              <a:t>workgroup</a:t>
            </a:r>
            <a:endParaRPr lang="hu-HU" sz="2000" b="1" dirty="0"/>
          </a:p>
        </p:txBody>
      </p:sp>
      <p:sp>
        <p:nvSpPr>
          <p:cNvPr id="4" name="Lekerekített téglalap 3"/>
          <p:cNvSpPr/>
          <p:nvPr/>
        </p:nvSpPr>
        <p:spPr>
          <a:xfrm>
            <a:off x="5348471" y="2396292"/>
            <a:ext cx="2001875" cy="80633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TOPIC (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org</a:t>
            </a:r>
            <a:r>
              <a:rPr lang="hu-HU" dirty="0" smtClean="0"/>
              <a:t>)</a:t>
            </a:r>
            <a:endParaRPr lang="hu-HU" dirty="0"/>
          </a:p>
        </p:txBody>
      </p:sp>
      <p:cxnSp>
        <p:nvCxnSpPr>
          <p:cNvPr id="11" name="Egyenes összekötő nyíllal 10"/>
          <p:cNvCxnSpPr>
            <a:endCxn id="4" idx="1"/>
          </p:cNvCxnSpPr>
          <p:nvPr/>
        </p:nvCxnSpPr>
        <p:spPr>
          <a:xfrm>
            <a:off x="1687484" y="2510444"/>
            <a:ext cx="3660987" cy="289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V="1">
            <a:off x="1560269" y="2037338"/>
            <a:ext cx="1015016" cy="258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 flipV="1">
            <a:off x="1649125" y="3004643"/>
            <a:ext cx="3670253" cy="7794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>
            <a:off x="1622114" y="4209084"/>
            <a:ext cx="1096148" cy="12108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>
            <a:off x="1631244" y="5419898"/>
            <a:ext cx="789362" cy="2327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nyíllal 22"/>
          <p:cNvCxnSpPr/>
          <p:nvPr/>
        </p:nvCxnSpPr>
        <p:spPr>
          <a:xfrm flipV="1">
            <a:off x="1631244" y="4998831"/>
            <a:ext cx="3792347" cy="2655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églalap 24"/>
          <p:cNvSpPr/>
          <p:nvPr/>
        </p:nvSpPr>
        <p:spPr>
          <a:xfrm>
            <a:off x="5423591" y="4498001"/>
            <a:ext cx="2078947" cy="7564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PUBLIC EVENT</a:t>
            </a:r>
            <a:endParaRPr lang="hu-HU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7883908" y="1299012"/>
            <a:ext cx="410673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Organization has members, can own events, topics </a:t>
            </a:r>
            <a:r>
              <a:rPr lang="en-US" i="1" dirty="0" smtClean="0"/>
              <a:t>inside</a:t>
            </a:r>
            <a:r>
              <a:rPr lang="en-US" dirty="0" smtClean="0"/>
              <a:t> for their members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registered user can enroll on organization events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registered user may create open topics, public events, and comment, like and follow these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Registered users can join to organization and other groups</a:t>
            </a:r>
            <a:endParaRPr 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Visitors </a:t>
            </a:r>
            <a:r>
              <a:rPr lang="hu-HU" dirty="0" err="1" smtClean="0"/>
              <a:t>can</a:t>
            </a:r>
            <a:r>
              <a:rPr lang="hu-HU" dirty="0" smtClean="0"/>
              <a:t> </a:t>
            </a:r>
            <a:r>
              <a:rPr lang="hu-HU" dirty="0" err="1" smtClean="0"/>
              <a:t>read</a:t>
            </a:r>
            <a:r>
              <a:rPr lang="hu-HU" dirty="0" smtClean="0"/>
              <a:t> </a:t>
            </a:r>
            <a:r>
              <a:rPr lang="hu-HU" dirty="0" err="1" smtClean="0"/>
              <a:t>public</a:t>
            </a:r>
            <a:r>
              <a:rPr lang="hu-HU" dirty="0" smtClean="0"/>
              <a:t> </a:t>
            </a:r>
            <a:r>
              <a:rPr lang="hu-HU" dirty="0" err="1" smtClean="0"/>
              <a:t>contents</a:t>
            </a:r>
            <a:r>
              <a:rPr lang="hu-HU" dirty="0" smtClean="0"/>
              <a:t>, no </a:t>
            </a:r>
            <a:r>
              <a:rPr lang="hu-HU" dirty="0" err="1" smtClean="0"/>
              <a:t>interaction</a:t>
            </a:r>
            <a:r>
              <a:rPr lang="hu-HU" dirty="0" smtClean="0"/>
              <a:t> (must </a:t>
            </a:r>
            <a:r>
              <a:rPr lang="hu-HU" dirty="0" err="1" smtClean="0"/>
              <a:t>join</a:t>
            </a:r>
            <a:r>
              <a:rPr lang="hu-HU" dirty="0" smtClean="0"/>
              <a:t>)</a:t>
            </a:r>
            <a:endParaRPr lang="en-US" dirty="0"/>
          </a:p>
        </p:txBody>
      </p:sp>
      <p:cxnSp>
        <p:nvCxnSpPr>
          <p:cNvPr id="31" name="Egyenes összekötő nyíllal 30"/>
          <p:cNvCxnSpPr/>
          <p:nvPr/>
        </p:nvCxnSpPr>
        <p:spPr>
          <a:xfrm>
            <a:off x="1677767" y="3853869"/>
            <a:ext cx="1114001" cy="647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Egyenes összekötő nyíllal 33"/>
          <p:cNvCxnSpPr/>
          <p:nvPr/>
        </p:nvCxnSpPr>
        <p:spPr>
          <a:xfrm flipV="1">
            <a:off x="1607905" y="1866338"/>
            <a:ext cx="4579897" cy="1829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Jobbra nyíl 35"/>
          <p:cNvSpPr/>
          <p:nvPr/>
        </p:nvSpPr>
        <p:spPr>
          <a:xfrm rot="1873147">
            <a:off x="4840367" y="2048478"/>
            <a:ext cx="722081" cy="4279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/>
          <p:cNvSpPr/>
          <p:nvPr/>
        </p:nvSpPr>
        <p:spPr>
          <a:xfrm>
            <a:off x="2575284" y="1299012"/>
            <a:ext cx="2603295" cy="109728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/>
              <a:t>Organization</a:t>
            </a:r>
            <a:endParaRPr lang="hu-HU" sz="2000" b="1" dirty="0"/>
          </a:p>
        </p:txBody>
      </p:sp>
      <p:cxnSp>
        <p:nvCxnSpPr>
          <p:cNvPr id="38" name="Egyenes összekötő nyíllal 37"/>
          <p:cNvCxnSpPr>
            <a:endCxn id="25" idx="1"/>
          </p:cNvCxnSpPr>
          <p:nvPr/>
        </p:nvCxnSpPr>
        <p:spPr>
          <a:xfrm>
            <a:off x="1696230" y="3955796"/>
            <a:ext cx="3727361" cy="9204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675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Finding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core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2" y="1729046"/>
            <a:ext cx="11166274" cy="4519353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 smtClean="0"/>
              <a:t>“We want to create the best open-source social platform ever made by mankind and save the planet. No pressure ;)"</a:t>
            </a:r>
            <a:r>
              <a:rPr lang="en-US" sz="2400" dirty="0" smtClean="0"/>
              <a:t>  - </a:t>
            </a:r>
            <a:r>
              <a:rPr lang="en-US" sz="2400" i="1" dirty="0" smtClean="0"/>
              <a:t>Greenpeace</a:t>
            </a:r>
            <a:br>
              <a:rPr lang="en-US" sz="2400" i="1" dirty="0" smtClean="0"/>
            </a:br>
            <a:endParaRPr lang="en-US" sz="2400" dirty="0" smtClean="0"/>
          </a:p>
          <a:p>
            <a:r>
              <a:rPr lang="en-US" sz="2400" dirty="0" smtClean="0"/>
              <a:t> 'Greenpeace </a:t>
            </a:r>
            <a:r>
              <a:rPr lang="en-US" sz="2400" dirty="0" err="1" smtClean="0"/>
              <a:t>Greenwire</a:t>
            </a:r>
            <a:r>
              <a:rPr lang="en-US" sz="2400" dirty="0" smtClean="0"/>
              <a:t>' – Greenpeace plan to manage its online communities and volunteers worldwide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ym typeface="Wingdings" panose="05000000000000000000" pitchFamily="2" charset="2"/>
              </a:rPr>
              <a:t>goalgorilla</a:t>
            </a:r>
            <a:r>
              <a:rPr lang="en-US" sz="2400" dirty="0" smtClean="0">
                <a:sym typeface="Wingdings" panose="05000000000000000000" pitchFamily="2" charset="2"/>
              </a:rPr>
              <a:t> Drupal team</a:t>
            </a:r>
            <a:endParaRPr lang="en-US" sz="2400" dirty="0" smtClean="0"/>
          </a:p>
          <a:p>
            <a:r>
              <a:rPr lang="en-US" sz="2400" dirty="0" smtClean="0"/>
              <a:t>Non-profit, </a:t>
            </a:r>
            <a:r>
              <a:rPr lang="en-US" sz="2400" b="1" dirty="0" smtClean="0"/>
              <a:t>free to use </a:t>
            </a:r>
            <a:r>
              <a:rPr lang="en-US" sz="2400" dirty="0" smtClean="0"/>
              <a:t>and adoptable</a:t>
            </a:r>
          </a:p>
          <a:p>
            <a:r>
              <a:rPr lang="en-US" sz="2400" dirty="0" smtClean="0"/>
              <a:t>Open sourced, based on Drupal 8 CMS</a:t>
            </a:r>
          </a:p>
          <a:p>
            <a:r>
              <a:rPr lang="en-US" sz="2400" dirty="0" smtClean="0"/>
              <a:t>Very cool </a:t>
            </a:r>
            <a:r>
              <a:rPr lang="en-US" sz="2400" dirty="0" smtClean="0">
                <a:sym typeface="Wingdings" panose="05000000000000000000" pitchFamily="2" charset="2"/>
              </a:rPr>
              <a:t> - youth are involved </a:t>
            </a:r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1026" name="Picture 2" descr="KapcsolÃ³dÃ³ kÃ©p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4" y="5733074"/>
            <a:ext cx="4391486" cy="68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apcsolÃ³dÃ³ kÃ©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586" y="5745486"/>
            <a:ext cx="3782291" cy="85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Ã©ptalÃ¡lat a kÃ¶vetkezÅre: âdrupal 8â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583" y="4497184"/>
            <a:ext cx="2068344" cy="212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40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Using</a:t>
            </a:r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1479666"/>
            <a:ext cx="9969241" cy="4971010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BE A REGISTERED USER </a:t>
            </a:r>
            <a:r>
              <a:rPr lang="hu-HU" sz="2800" dirty="0" smtClean="0"/>
              <a:t>- it is </a:t>
            </a:r>
            <a:r>
              <a:rPr lang="hu-HU" sz="2800" dirty="0" err="1" smtClean="0"/>
              <a:t>easy</a:t>
            </a:r>
            <a:r>
              <a:rPr lang="hu-HU" sz="2800" dirty="0" smtClean="0"/>
              <a:t> </a:t>
            </a:r>
          </a:p>
          <a:p>
            <a:r>
              <a:rPr lang="hu-HU" sz="2800" b="1" dirty="0" smtClean="0"/>
              <a:t>READ</a:t>
            </a:r>
            <a:r>
              <a:rPr lang="hu-HU" sz="2800" dirty="0" smtClean="0"/>
              <a:t> </a:t>
            </a:r>
            <a:r>
              <a:rPr lang="hu-HU" sz="2800" dirty="0" err="1" smtClean="0"/>
              <a:t>the</a:t>
            </a:r>
            <a:r>
              <a:rPr lang="hu-HU" sz="2800" dirty="0" smtClean="0"/>
              <a:t> main </a:t>
            </a:r>
            <a:r>
              <a:rPr lang="hu-HU" sz="2800" dirty="0" err="1" smtClean="0"/>
              <a:t>stream</a:t>
            </a:r>
            <a:r>
              <a:rPr lang="hu-HU" sz="2800" dirty="0" smtClean="0"/>
              <a:t>, </a:t>
            </a:r>
            <a:r>
              <a:rPr lang="hu-HU" sz="2800" b="1" dirty="0" smtClean="0"/>
              <a:t>SEARCH</a:t>
            </a:r>
            <a:r>
              <a:rPr lang="hu-HU" sz="2800" dirty="0" smtClean="0"/>
              <a:t> </a:t>
            </a:r>
            <a:r>
              <a:rPr lang="hu-HU" sz="2800" dirty="0" err="1" smtClean="0"/>
              <a:t>the</a:t>
            </a:r>
            <a:r>
              <a:rPr lang="hu-HU" sz="2800" dirty="0" smtClean="0"/>
              <a:t> map, </a:t>
            </a:r>
            <a:r>
              <a:rPr lang="hu-HU" sz="2800" dirty="0" err="1" smtClean="0"/>
              <a:t>topics</a:t>
            </a:r>
            <a:r>
              <a:rPr lang="hu-HU" sz="2800" dirty="0" smtClean="0"/>
              <a:t>, </a:t>
            </a:r>
            <a:r>
              <a:rPr lang="hu-HU" sz="2800" dirty="0" err="1" smtClean="0"/>
              <a:t>members</a:t>
            </a:r>
            <a:r>
              <a:rPr lang="hu-HU" sz="2800" dirty="0" smtClean="0"/>
              <a:t> and </a:t>
            </a:r>
            <a:r>
              <a:rPr lang="hu-HU" sz="2800" dirty="0" err="1" smtClean="0"/>
              <a:t>organizations</a:t>
            </a:r>
            <a:r>
              <a:rPr lang="hu-HU" sz="2800" dirty="0" smtClean="0"/>
              <a:t>, and </a:t>
            </a:r>
            <a:r>
              <a:rPr lang="hu-HU" sz="2800" dirty="0" err="1" smtClean="0"/>
              <a:t>read</a:t>
            </a:r>
            <a:r>
              <a:rPr lang="hu-HU" sz="2800" dirty="0" smtClean="0"/>
              <a:t> </a:t>
            </a:r>
            <a:r>
              <a:rPr lang="hu-HU" sz="2800" dirty="0" err="1" smtClean="0"/>
              <a:t>their</a:t>
            </a:r>
            <a:r>
              <a:rPr lang="hu-HU" sz="2800" dirty="0" smtClean="0"/>
              <a:t> </a:t>
            </a:r>
            <a:r>
              <a:rPr lang="hu-HU" sz="2800" dirty="0" err="1" smtClean="0"/>
              <a:t>stream</a:t>
            </a:r>
            <a:r>
              <a:rPr lang="hu-HU" sz="2800" dirty="0" smtClean="0"/>
              <a:t> </a:t>
            </a:r>
            <a:r>
              <a:rPr lang="hu-HU" sz="2800" dirty="0" err="1" smtClean="0"/>
              <a:t>too</a:t>
            </a:r>
            <a:endParaRPr lang="hu-HU" sz="2800" dirty="0" smtClean="0"/>
          </a:p>
          <a:p>
            <a:r>
              <a:rPr lang="hu-HU" sz="2800" b="1" dirty="0" smtClean="0"/>
              <a:t>POST, LIKE, FOLLOW </a:t>
            </a:r>
          </a:p>
          <a:p>
            <a:pPr marL="0" indent="0">
              <a:buNone/>
            </a:pPr>
            <a:r>
              <a:rPr lang="hu-HU" sz="2800" dirty="0" smtClean="0"/>
              <a:t>	   it is </a:t>
            </a:r>
            <a:r>
              <a:rPr lang="hu-HU" sz="2800" dirty="0" err="1" smtClean="0"/>
              <a:t>like</a:t>
            </a:r>
            <a:r>
              <a:rPr lang="hu-HU" sz="2800" dirty="0" smtClean="0"/>
              <a:t> </a:t>
            </a:r>
            <a:r>
              <a:rPr lang="hu-HU" sz="2800" dirty="0" err="1" smtClean="0"/>
              <a:t>any</a:t>
            </a:r>
            <a:r>
              <a:rPr lang="hu-HU" sz="2800" dirty="0" smtClean="0"/>
              <a:t> </a:t>
            </a:r>
            <a:r>
              <a:rPr lang="hu-HU" sz="2800" dirty="0" err="1" smtClean="0"/>
              <a:t>other</a:t>
            </a:r>
            <a:r>
              <a:rPr lang="hu-HU" sz="2800" dirty="0" smtClean="0"/>
              <a:t> </a:t>
            </a:r>
            <a:r>
              <a:rPr lang="hu-HU" sz="2800" dirty="0" err="1" smtClean="0"/>
              <a:t>social</a:t>
            </a:r>
            <a:r>
              <a:rPr lang="hu-HU" sz="2800" dirty="0" smtClean="0"/>
              <a:t> </a:t>
            </a:r>
            <a:r>
              <a:rPr lang="hu-HU" sz="2800" dirty="0" err="1" smtClean="0"/>
              <a:t>media</a:t>
            </a:r>
            <a:r>
              <a:rPr lang="hu-HU" sz="2800" dirty="0" smtClean="0"/>
              <a:t>, and YES </a:t>
            </a:r>
            <a:r>
              <a:rPr lang="hu-HU" sz="2800" dirty="0" err="1" smtClean="0"/>
              <a:t>it’s</a:t>
            </a:r>
            <a:r>
              <a:rPr lang="hu-HU" sz="2800" dirty="0" smtClean="0"/>
              <a:t> </a:t>
            </a:r>
            <a:r>
              <a:rPr lang="hu-HU" sz="2800" dirty="0" err="1" smtClean="0"/>
              <a:t>blue</a:t>
            </a:r>
            <a:r>
              <a:rPr lang="hu-HU" sz="2800" dirty="0" smtClean="0"/>
              <a:t> </a:t>
            </a:r>
            <a:r>
              <a:rPr lang="hu-HU" sz="2800" dirty="0" smtClean="0">
                <a:sym typeface="Wingdings" panose="05000000000000000000" pitchFamily="2" charset="2"/>
              </a:rPr>
              <a:t></a:t>
            </a:r>
            <a:endParaRPr lang="hu-HU" sz="2800" dirty="0" smtClean="0"/>
          </a:p>
          <a:p>
            <a:r>
              <a:rPr lang="hu-HU" sz="2800" b="1" dirty="0" err="1" smtClean="0"/>
              <a:t>Want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to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cooperate</a:t>
            </a:r>
            <a:r>
              <a:rPr lang="hu-HU" sz="2800" b="1" dirty="0" smtClean="0"/>
              <a:t> – JOIN </a:t>
            </a:r>
          </a:p>
          <a:p>
            <a:pPr lvl="1"/>
            <a:r>
              <a:rPr lang="hu-HU" sz="2400" dirty="0" err="1" smtClean="0"/>
              <a:t>Leave</a:t>
            </a:r>
            <a:r>
              <a:rPr lang="hu-HU" sz="2400" dirty="0" smtClean="0"/>
              <a:t> a </a:t>
            </a:r>
            <a:r>
              <a:rPr lang="hu-HU" sz="2400" b="1" dirty="0" smtClean="0"/>
              <a:t>MESSAGE</a:t>
            </a:r>
            <a:r>
              <a:rPr lang="hu-HU" sz="2400" dirty="0" smtClean="0"/>
              <a:t>, </a:t>
            </a:r>
          </a:p>
          <a:p>
            <a:pPr lvl="1"/>
            <a:r>
              <a:rPr lang="hu-HU" sz="2400" b="1" dirty="0" smtClean="0"/>
              <a:t>JOIN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organization</a:t>
            </a:r>
            <a:r>
              <a:rPr lang="hu-HU" sz="2400" dirty="0" smtClean="0"/>
              <a:t>, </a:t>
            </a:r>
          </a:p>
          <a:p>
            <a:pPr lvl="1"/>
            <a:r>
              <a:rPr lang="hu-HU" sz="2400" b="1" dirty="0" smtClean="0"/>
              <a:t>ENROLL</a:t>
            </a:r>
            <a:r>
              <a:rPr lang="hu-HU" sz="2400" dirty="0" smtClean="0"/>
              <a:t> an </a:t>
            </a:r>
            <a:r>
              <a:rPr lang="hu-HU" sz="2400" dirty="0" err="1" smtClean="0"/>
              <a:t>event</a:t>
            </a:r>
            <a:r>
              <a:rPr lang="hu-HU" sz="2400" dirty="0" smtClean="0"/>
              <a:t>, </a:t>
            </a:r>
            <a:r>
              <a:rPr lang="hu-HU" sz="2400" b="1" dirty="0" smtClean="0"/>
              <a:t>COMMENT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a </a:t>
            </a:r>
            <a:r>
              <a:rPr lang="hu-HU" sz="2400" dirty="0" err="1" smtClean="0"/>
              <a:t>topic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467621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444</TotalTime>
  <Words>284</Words>
  <Application>Microsoft Office PowerPoint</Application>
  <PresentationFormat>Szélesvásznú</PresentationFormat>
  <Paragraphs>49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Ion</vt:lpstr>
      <vt:lpstr>KarpatNet.eu</vt:lpstr>
      <vt:lpstr>NEEDS, challenges and differences</vt:lpstr>
      <vt:lpstr>THE BIG PLAN</vt:lpstr>
      <vt:lpstr>PLAN</vt:lpstr>
      <vt:lpstr>Finding the core</vt:lpstr>
      <vt:lpstr>Using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KarpatNet.eu</dc:title>
  <dc:creator>Tibor Csathó</dc:creator>
  <cp:lastModifiedBy>Rakusz Márta</cp:lastModifiedBy>
  <cp:revision>22</cp:revision>
  <dcterms:created xsi:type="dcterms:W3CDTF">2019-06-12T20:10:59Z</dcterms:created>
  <dcterms:modified xsi:type="dcterms:W3CDTF">2019-06-22T04:59:49Z</dcterms:modified>
</cp:coreProperties>
</file>