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842" autoAdjust="0"/>
  </p:normalViewPr>
  <p:slideViewPr>
    <p:cSldViewPr>
      <p:cViewPr varScale="1">
        <p:scale>
          <a:sx n="61" d="100"/>
          <a:sy n="61" d="100"/>
        </p:scale>
        <p:origin x="8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2A0FB0-1034-41B4-8CA1-573259D7FE7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F87B6266-4B0A-4511-9D37-F918A7DAD730}">
      <dgm:prSet phldrT="[Szöveg]"/>
      <dgm:spPr/>
      <dgm:t>
        <a:bodyPr/>
        <a:lstStyle/>
        <a:p>
          <a:r>
            <a:rPr lang="hu-HU" dirty="0" smtClean="0"/>
            <a:t>PREPARATORY WORKSHOPS</a:t>
          </a:r>
          <a:endParaRPr lang="hu-HU" dirty="0"/>
        </a:p>
      </dgm:t>
    </dgm:pt>
    <dgm:pt modelId="{96E70ED4-F4F6-4300-B833-A9C396935FC0}" type="parTrans" cxnId="{9C03AF4B-045D-4083-BD6B-87FCE8610FEA}">
      <dgm:prSet/>
      <dgm:spPr/>
      <dgm:t>
        <a:bodyPr/>
        <a:lstStyle/>
        <a:p>
          <a:endParaRPr lang="hu-HU"/>
        </a:p>
      </dgm:t>
    </dgm:pt>
    <dgm:pt modelId="{5AD7DA24-A7DC-4EEA-933A-5DB11D42E7A4}" type="sibTrans" cxnId="{9C03AF4B-045D-4083-BD6B-87FCE8610FEA}">
      <dgm:prSet/>
      <dgm:spPr/>
      <dgm:t>
        <a:bodyPr/>
        <a:lstStyle/>
        <a:p>
          <a:endParaRPr lang="hu-HU"/>
        </a:p>
      </dgm:t>
    </dgm:pt>
    <dgm:pt modelId="{05DFAEFA-45F7-4914-9382-42FE981621F1}">
      <dgm:prSet phldrT="[Szöveg]"/>
      <dgm:spPr/>
      <dgm:t>
        <a:bodyPr/>
        <a:lstStyle/>
        <a:p>
          <a:r>
            <a:rPr lang="hu-HU" dirty="0" smtClean="0"/>
            <a:t>TO ESTABLISH THE LOCAL NETWORK</a:t>
          </a:r>
          <a:endParaRPr lang="hu-HU" dirty="0"/>
        </a:p>
      </dgm:t>
    </dgm:pt>
    <dgm:pt modelId="{A73B69AC-B298-4673-BE6B-99842571F139}" type="parTrans" cxnId="{139393BD-4D88-4F03-B6BB-88602607756F}">
      <dgm:prSet/>
      <dgm:spPr/>
      <dgm:t>
        <a:bodyPr/>
        <a:lstStyle/>
        <a:p>
          <a:endParaRPr lang="hu-HU"/>
        </a:p>
      </dgm:t>
    </dgm:pt>
    <dgm:pt modelId="{5E535D5D-36CB-48A6-8B0C-1D3FCF7DD7CE}" type="sibTrans" cxnId="{139393BD-4D88-4F03-B6BB-88602607756F}">
      <dgm:prSet/>
      <dgm:spPr/>
      <dgm:t>
        <a:bodyPr/>
        <a:lstStyle/>
        <a:p>
          <a:endParaRPr lang="hu-HU"/>
        </a:p>
      </dgm:t>
    </dgm:pt>
    <dgm:pt modelId="{F5A6BFEE-F355-4FF9-A14A-21BB9499F39A}">
      <dgm:prSet phldrT="[Szöveg]"/>
      <dgm:spPr/>
      <dgm:t>
        <a:bodyPr/>
        <a:lstStyle/>
        <a:p>
          <a:r>
            <a:rPr lang="hu-HU" dirty="0" smtClean="0"/>
            <a:t>INTER-REGIONAL MEETING IN KOSICE</a:t>
          </a:r>
          <a:endParaRPr lang="hu-HU" dirty="0"/>
        </a:p>
      </dgm:t>
    </dgm:pt>
    <dgm:pt modelId="{A59FBDE8-840E-41B6-94A7-34B794766F1E}" type="parTrans" cxnId="{085EF2E5-6794-482A-A306-BA9A729DE282}">
      <dgm:prSet/>
      <dgm:spPr/>
      <dgm:t>
        <a:bodyPr/>
        <a:lstStyle/>
        <a:p>
          <a:endParaRPr lang="hu-HU"/>
        </a:p>
      </dgm:t>
    </dgm:pt>
    <dgm:pt modelId="{DBCAB0C3-3FC0-4926-A0F5-AA978DE2AA51}" type="sibTrans" cxnId="{085EF2E5-6794-482A-A306-BA9A729DE282}">
      <dgm:prSet/>
      <dgm:spPr/>
      <dgm:t>
        <a:bodyPr/>
        <a:lstStyle/>
        <a:p>
          <a:endParaRPr lang="hu-HU"/>
        </a:p>
      </dgm:t>
    </dgm:pt>
    <dgm:pt modelId="{A297E62C-85D3-4CD2-BEF5-6598A4124DBC}">
      <dgm:prSet phldrT="[Szöveg]"/>
      <dgm:spPr/>
      <dgm:t>
        <a:bodyPr/>
        <a:lstStyle/>
        <a:p>
          <a:r>
            <a:rPr lang="hu-HU" dirty="0" smtClean="0"/>
            <a:t>TO ESTABLISH INTER-REGIONAL NETWORK</a:t>
          </a:r>
          <a:endParaRPr lang="hu-HU" dirty="0"/>
        </a:p>
      </dgm:t>
    </dgm:pt>
    <dgm:pt modelId="{838C262C-A047-471D-B54A-12CFB2EAC9C3}" type="parTrans" cxnId="{78AC21C7-7521-4728-9D36-68823F6E5469}">
      <dgm:prSet/>
      <dgm:spPr/>
      <dgm:t>
        <a:bodyPr/>
        <a:lstStyle/>
        <a:p>
          <a:endParaRPr lang="hu-HU"/>
        </a:p>
      </dgm:t>
    </dgm:pt>
    <dgm:pt modelId="{688F2BBB-D860-4B4F-9583-35231DDEEB86}" type="sibTrans" cxnId="{78AC21C7-7521-4728-9D36-68823F6E5469}">
      <dgm:prSet/>
      <dgm:spPr/>
      <dgm:t>
        <a:bodyPr/>
        <a:lstStyle/>
        <a:p>
          <a:endParaRPr lang="hu-HU"/>
        </a:p>
      </dgm:t>
    </dgm:pt>
    <dgm:pt modelId="{E2AD96D7-DBD5-47C3-8749-AA055F4BC4F6}">
      <dgm:prSet phldrT="[Szöveg]"/>
      <dgm:spPr/>
      <dgm:t>
        <a:bodyPr/>
        <a:lstStyle/>
        <a:p>
          <a:r>
            <a:rPr lang="hu-HU" dirty="0" smtClean="0"/>
            <a:t>WORKSHOPS TO ENLARGE LOCAL NETWORK</a:t>
          </a:r>
          <a:endParaRPr lang="hu-HU" dirty="0"/>
        </a:p>
      </dgm:t>
    </dgm:pt>
    <dgm:pt modelId="{172177AB-7538-47CB-9ED2-CD6306D8B526}" type="parTrans" cxnId="{70FA7A2D-0937-4381-A16F-415C16F93469}">
      <dgm:prSet/>
      <dgm:spPr/>
      <dgm:t>
        <a:bodyPr/>
        <a:lstStyle/>
        <a:p>
          <a:endParaRPr lang="hu-HU"/>
        </a:p>
      </dgm:t>
    </dgm:pt>
    <dgm:pt modelId="{877DD60C-98F6-4739-9F6D-0B5D38ADF799}" type="sibTrans" cxnId="{70FA7A2D-0937-4381-A16F-415C16F93469}">
      <dgm:prSet/>
      <dgm:spPr/>
      <dgm:t>
        <a:bodyPr/>
        <a:lstStyle/>
        <a:p>
          <a:endParaRPr lang="hu-HU"/>
        </a:p>
      </dgm:t>
    </dgm:pt>
    <dgm:pt modelId="{D1715582-D472-43FB-94C8-A1F0FEE81405}">
      <dgm:prSet phldrT="[Szöveg]"/>
      <dgm:spPr/>
      <dgm:t>
        <a:bodyPr/>
        <a:lstStyle/>
        <a:p>
          <a:r>
            <a:rPr lang="hu-HU" dirty="0" smtClean="0"/>
            <a:t>ENVOLVE SMALLER NGOS</a:t>
          </a:r>
          <a:endParaRPr lang="hu-HU" dirty="0"/>
        </a:p>
      </dgm:t>
    </dgm:pt>
    <dgm:pt modelId="{757847F2-3583-4327-86AC-42867C499DAE}" type="parTrans" cxnId="{CF00F372-DF52-4797-AED9-12001F509A65}">
      <dgm:prSet/>
      <dgm:spPr/>
      <dgm:t>
        <a:bodyPr/>
        <a:lstStyle/>
        <a:p>
          <a:endParaRPr lang="hu-HU"/>
        </a:p>
      </dgm:t>
    </dgm:pt>
    <dgm:pt modelId="{35878183-1F9C-4A44-ACF0-1558253A49EF}" type="sibTrans" cxnId="{CF00F372-DF52-4797-AED9-12001F509A65}">
      <dgm:prSet/>
      <dgm:spPr/>
      <dgm:t>
        <a:bodyPr/>
        <a:lstStyle/>
        <a:p>
          <a:endParaRPr lang="hu-HU"/>
        </a:p>
      </dgm:t>
    </dgm:pt>
    <dgm:pt modelId="{E2C1873F-D26A-4B9C-9C32-0C357DC80432}">
      <dgm:prSet phldrT="[Szöveg]"/>
      <dgm:spPr/>
      <dgm:t>
        <a:bodyPr/>
        <a:lstStyle/>
        <a:p>
          <a:endParaRPr lang="hu-HU" dirty="0"/>
        </a:p>
      </dgm:t>
    </dgm:pt>
    <dgm:pt modelId="{30978ABB-297D-4574-8CC0-61C752F82162}" type="parTrans" cxnId="{83A56515-CFC6-4F4D-82EA-E36CD5F2DA06}">
      <dgm:prSet/>
      <dgm:spPr/>
      <dgm:t>
        <a:bodyPr/>
        <a:lstStyle/>
        <a:p>
          <a:endParaRPr lang="hu-HU"/>
        </a:p>
      </dgm:t>
    </dgm:pt>
    <dgm:pt modelId="{857AD2A7-4447-4210-87D1-C1918C30BE55}" type="sibTrans" cxnId="{83A56515-CFC6-4F4D-82EA-E36CD5F2DA06}">
      <dgm:prSet/>
      <dgm:spPr/>
      <dgm:t>
        <a:bodyPr/>
        <a:lstStyle/>
        <a:p>
          <a:endParaRPr lang="hu-HU"/>
        </a:p>
      </dgm:t>
    </dgm:pt>
    <dgm:pt modelId="{D80B0A38-CB17-474B-A6EE-E443B6AB106D}" type="pres">
      <dgm:prSet presAssocID="{A62A0FB0-1034-41B4-8CA1-573259D7FE7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FA588555-1346-4415-A781-4CECB902F763}" type="pres">
      <dgm:prSet presAssocID="{F87B6266-4B0A-4511-9D37-F918A7DAD730}" presName="composite" presStyleCnt="0"/>
      <dgm:spPr/>
    </dgm:pt>
    <dgm:pt modelId="{E43991B0-CC2C-4AB2-BB04-0EF09218CF6E}" type="pres">
      <dgm:prSet presAssocID="{F87B6266-4B0A-4511-9D37-F918A7DAD73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E68FCA0-80F6-439D-A72D-85109FB273E5}" type="pres">
      <dgm:prSet presAssocID="{F87B6266-4B0A-4511-9D37-F918A7DAD730}" presName="parSh" presStyleLbl="node1" presStyleIdx="0" presStyleCnt="3"/>
      <dgm:spPr/>
      <dgm:t>
        <a:bodyPr/>
        <a:lstStyle/>
        <a:p>
          <a:endParaRPr lang="hu-HU"/>
        </a:p>
      </dgm:t>
    </dgm:pt>
    <dgm:pt modelId="{487AD242-2A1E-49E0-AC8C-540915B9686F}" type="pres">
      <dgm:prSet presAssocID="{F87B6266-4B0A-4511-9D37-F918A7DAD73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CEB928F-606A-4C0F-B30A-139ADE04B263}" type="pres">
      <dgm:prSet presAssocID="{5AD7DA24-A7DC-4EEA-933A-5DB11D42E7A4}" presName="sibTrans" presStyleLbl="sibTrans2D1" presStyleIdx="0" presStyleCnt="2"/>
      <dgm:spPr/>
      <dgm:t>
        <a:bodyPr/>
        <a:lstStyle/>
        <a:p>
          <a:endParaRPr lang="hu-HU"/>
        </a:p>
      </dgm:t>
    </dgm:pt>
    <dgm:pt modelId="{5E9704BC-1AB7-4866-8FE1-3CE76EE8C366}" type="pres">
      <dgm:prSet presAssocID="{5AD7DA24-A7DC-4EEA-933A-5DB11D42E7A4}" presName="connTx" presStyleLbl="sibTrans2D1" presStyleIdx="0" presStyleCnt="2"/>
      <dgm:spPr/>
      <dgm:t>
        <a:bodyPr/>
        <a:lstStyle/>
        <a:p>
          <a:endParaRPr lang="hu-HU"/>
        </a:p>
      </dgm:t>
    </dgm:pt>
    <dgm:pt modelId="{37C1500C-12B1-4C65-AB8C-7047BD54E0CC}" type="pres">
      <dgm:prSet presAssocID="{F5A6BFEE-F355-4FF9-A14A-21BB9499F39A}" presName="composite" presStyleCnt="0"/>
      <dgm:spPr/>
    </dgm:pt>
    <dgm:pt modelId="{4B6E70AB-1A7D-400B-BB0E-52232C52DC15}" type="pres">
      <dgm:prSet presAssocID="{F5A6BFEE-F355-4FF9-A14A-21BB9499F39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86CC629-372D-4288-B84B-2B27E682E13C}" type="pres">
      <dgm:prSet presAssocID="{F5A6BFEE-F355-4FF9-A14A-21BB9499F39A}" presName="parSh" presStyleLbl="node1" presStyleIdx="1" presStyleCnt="3"/>
      <dgm:spPr/>
      <dgm:t>
        <a:bodyPr/>
        <a:lstStyle/>
        <a:p>
          <a:endParaRPr lang="hu-HU"/>
        </a:p>
      </dgm:t>
    </dgm:pt>
    <dgm:pt modelId="{C2323C88-B7DA-43A7-BAE5-DAEA62BD1B1B}" type="pres">
      <dgm:prSet presAssocID="{F5A6BFEE-F355-4FF9-A14A-21BB9499F39A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D3B1F5B-B6F5-43F8-8336-0F642EA07B3D}" type="pres">
      <dgm:prSet presAssocID="{DBCAB0C3-3FC0-4926-A0F5-AA978DE2AA51}" presName="sibTrans" presStyleLbl="sibTrans2D1" presStyleIdx="1" presStyleCnt="2"/>
      <dgm:spPr/>
      <dgm:t>
        <a:bodyPr/>
        <a:lstStyle/>
        <a:p>
          <a:endParaRPr lang="hu-HU"/>
        </a:p>
      </dgm:t>
    </dgm:pt>
    <dgm:pt modelId="{1378E265-CD5B-456D-9BEC-6543FDAC3ED3}" type="pres">
      <dgm:prSet presAssocID="{DBCAB0C3-3FC0-4926-A0F5-AA978DE2AA51}" presName="connTx" presStyleLbl="sibTrans2D1" presStyleIdx="1" presStyleCnt="2"/>
      <dgm:spPr/>
      <dgm:t>
        <a:bodyPr/>
        <a:lstStyle/>
        <a:p>
          <a:endParaRPr lang="hu-HU"/>
        </a:p>
      </dgm:t>
    </dgm:pt>
    <dgm:pt modelId="{3CF2D13C-D138-49C2-A893-EB86FAC69EE0}" type="pres">
      <dgm:prSet presAssocID="{E2AD96D7-DBD5-47C3-8749-AA055F4BC4F6}" presName="composite" presStyleCnt="0"/>
      <dgm:spPr/>
    </dgm:pt>
    <dgm:pt modelId="{D6C2B3E2-76C3-4DFE-9D6C-86E608DEC31E}" type="pres">
      <dgm:prSet presAssocID="{E2AD96D7-DBD5-47C3-8749-AA055F4BC4F6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ACEEAEE-657C-4842-82E2-77744E658E2E}" type="pres">
      <dgm:prSet presAssocID="{E2AD96D7-DBD5-47C3-8749-AA055F4BC4F6}" presName="parSh" presStyleLbl="node1" presStyleIdx="2" presStyleCnt="3"/>
      <dgm:spPr/>
      <dgm:t>
        <a:bodyPr/>
        <a:lstStyle/>
        <a:p>
          <a:endParaRPr lang="hu-HU"/>
        </a:p>
      </dgm:t>
    </dgm:pt>
    <dgm:pt modelId="{489FC975-3970-4E22-BA19-9321C68B10A8}" type="pres">
      <dgm:prSet presAssocID="{E2AD96D7-DBD5-47C3-8749-AA055F4BC4F6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8878A6FC-4375-4AEE-AD6A-0F3E77CF1703}" type="presOf" srcId="{A62A0FB0-1034-41B4-8CA1-573259D7FE76}" destId="{D80B0A38-CB17-474B-A6EE-E443B6AB106D}" srcOrd="0" destOrd="0" presId="urn:microsoft.com/office/officeart/2005/8/layout/process3"/>
    <dgm:cxn modelId="{AA5BA931-E965-4821-92A0-61FBF8B56662}" type="presOf" srcId="{DBCAB0C3-3FC0-4926-A0F5-AA978DE2AA51}" destId="{1378E265-CD5B-456D-9BEC-6543FDAC3ED3}" srcOrd="1" destOrd="0" presId="urn:microsoft.com/office/officeart/2005/8/layout/process3"/>
    <dgm:cxn modelId="{998D2A98-E3B6-4CEC-9635-D8DCCCD3E8FD}" type="presOf" srcId="{F87B6266-4B0A-4511-9D37-F918A7DAD730}" destId="{2E68FCA0-80F6-439D-A72D-85109FB273E5}" srcOrd="1" destOrd="0" presId="urn:microsoft.com/office/officeart/2005/8/layout/process3"/>
    <dgm:cxn modelId="{E94FECE2-4572-4F88-8432-F3C01AA0A2A3}" type="presOf" srcId="{E2AD96D7-DBD5-47C3-8749-AA055F4BC4F6}" destId="{D6C2B3E2-76C3-4DFE-9D6C-86E608DEC31E}" srcOrd="0" destOrd="0" presId="urn:microsoft.com/office/officeart/2005/8/layout/process3"/>
    <dgm:cxn modelId="{33D4F53F-5CBB-4524-95DB-7BCB82C3D773}" type="presOf" srcId="{05DFAEFA-45F7-4914-9382-42FE981621F1}" destId="{487AD242-2A1E-49E0-AC8C-540915B9686F}" srcOrd="0" destOrd="0" presId="urn:microsoft.com/office/officeart/2005/8/layout/process3"/>
    <dgm:cxn modelId="{085EF2E5-6794-482A-A306-BA9A729DE282}" srcId="{A62A0FB0-1034-41B4-8CA1-573259D7FE76}" destId="{F5A6BFEE-F355-4FF9-A14A-21BB9499F39A}" srcOrd="1" destOrd="0" parTransId="{A59FBDE8-840E-41B6-94A7-34B794766F1E}" sibTransId="{DBCAB0C3-3FC0-4926-A0F5-AA978DE2AA51}"/>
    <dgm:cxn modelId="{05212B08-7842-462D-B7BF-A7255ADD5EF3}" type="presOf" srcId="{E2AD96D7-DBD5-47C3-8749-AA055F4BC4F6}" destId="{AACEEAEE-657C-4842-82E2-77744E658E2E}" srcOrd="1" destOrd="0" presId="urn:microsoft.com/office/officeart/2005/8/layout/process3"/>
    <dgm:cxn modelId="{19539BC3-3E6F-472C-8F96-ECAF40DA0E18}" type="presOf" srcId="{5AD7DA24-A7DC-4EEA-933A-5DB11D42E7A4}" destId="{CCEB928F-606A-4C0F-B30A-139ADE04B263}" srcOrd="0" destOrd="0" presId="urn:microsoft.com/office/officeart/2005/8/layout/process3"/>
    <dgm:cxn modelId="{A3D4ECDC-E7EB-4001-A1AD-C73289F87055}" type="presOf" srcId="{D1715582-D472-43FB-94C8-A1F0FEE81405}" destId="{489FC975-3970-4E22-BA19-9321C68B10A8}" srcOrd="0" destOrd="0" presId="urn:microsoft.com/office/officeart/2005/8/layout/process3"/>
    <dgm:cxn modelId="{139393BD-4D88-4F03-B6BB-88602607756F}" srcId="{F87B6266-4B0A-4511-9D37-F918A7DAD730}" destId="{05DFAEFA-45F7-4914-9382-42FE981621F1}" srcOrd="0" destOrd="0" parTransId="{A73B69AC-B298-4673-BE6B-99842571F139}" sibTransId="{5E535D5D-36CB-48A6-8B0C-1D3FCF7DD7CE}"/>
    <dgm:cxn modelId="{3A151CFD-C147-44C5-940E-995F70FA6651}" type="presOf" srcId="{E2C1873F-D26A-4B9C-9C32-0C357DC80432}" destId="{489FC975-3970-4E22-BA19-9321C68B10A8}" srcOrd="0" destOrd="1" presId="urn:microsoft.com/office/officeart/2005/8/layout/process3"/>
    <dgm:cxn modelId="{78AC21C7-7521-4728-9D36-68823F6E5469}" srcId="{F5A6BFEE-F355-4FF9-A14A-21BB9499F39A}" destId="{A297E62C-85D3-4CD2-BEF5-6598A4124DBC}" srcOrd="0" destOrd="0" parTransId="{838C262C-A047-471D-B54A-12CFB2EAC9C3}" sibTransId="{688F2BBB-D860-4B4F-9583-35231DDEEB86}"/>
    <dgm:cxn modelId="{7F06C806-FEC7-48E4-848A-462A0E075589}" type="presOf" srcId="{F87B6266-4B0A-4511-9D37-F918A7DAD730}" destId="{E43991B0-CC2C-4AB2-BB04-0EF09218CF6E}" srcOrd="0" destOrd="0" presId="urn:microsoft.com/office/officeart/2005/8/layout/process3"/>
    <dgm:cxn modelId="{61C43731-A69D-4B57-8A15-A3D71BDFB250}" type="presOf" srcId="{F5A6BFEE-F355-4FF9-A14A-21BB9499F39A}" destId="{C86CC629-372D-4288-B84B-2B27E682E13C}" srcOrd="1" destOrd="0" presId="urn:microsoft.com/office/officeart/2005/8/layout/process3"/>
    <dgm:cxn modelId="{83A56515-CFC6-4F4D-82EA-E36CD5F2DA06}" srcId="{E2AD96D7-DBD5-47C3-8749-AA055F4BC4F6}" destId="{E2C1873F-D26A-4B9C-9C32-0C357DC80432}" srcOrd="1" destOrd="0" parTransId="{30978ABB-297D-4574-8CC0-61C752F82162}" sibTransId="{857AD2A7-4447-4210-87D1-C1918C30BE55}"/>
    <dgm:cxn modelId="{70FA7A2D-0937-4381-A16F-415C16F93469}" srcId="{A62A0FB0-1034-41B4-8CA1-573259D7FE76}" destId="{E2AD96D7-DBD5-47C3-8749-AA055F4BC4F6}" srcOrd="2" destOrd="0" parTransId="{172177AB-7538-47CB-9ED2-CD6306D8B526}" sibTransId="{877DD60C-98F6-4739-9F6D-0B5D38ADF799}"/>
    <dgm:cxn modelId="{4D53675E-DC93-4322-82E4-695373D8527C}" type="presOf" srcId="{F5A6BFEE-F355-4FF9-A14A-21BB9499F39A}" destId="{4B6E70AB-1A7D-400B-BB0E-52232C52DC15}" srcOrd="0" destOrd="0" presId="urn:microsoft.com/office/officeart/2005/8/layout/process3"/>
    <dgm:cxn modelId="{0F4A2D4E-ADE0-437A-8D1A-FE3EF4773833}" type="presOf" srcId="{5AD7DA24-A7DC-4EEA-933A-5DB11D42E7A4}" destId="{5E9704BC-1AB7-4866-8FE1-3CE76EE8C366}" srcOrd="1" destOrd="0" presId="urn:microsoft.com/office/officeart/2005/8/layout/process3"/>
    <dgm:cxn modelId="{70E47424-5CC6-4E97-B548-3E180FD60C19}" type="presOf" srcId="{A297E62C-85D3-4CD2-BEF5-6598A4124DBC}" destId="{C2323C88-B7DA-43A7-BAE5-DAEA62BD1B1B}" srcOrd="0" destOrd="0" presId="urn:microsoft.com/office/officeart/2005/8/layout/process3"/>
    <dgm:cxn modelId="{6C6B67A1-0F69-4448-A29E-3594DB7AA3EA}" type="presOf" srcId="{DBCAB0C3-3FC0-4926-A0F5-AA978DE2AA51}" destId="{3D3B1F5B-B6F5-43F8-8336-0F642EA07B3D}" srcOrd="0" destOrd="0" presId="urn:microsoft.com/office/officeart/2005/8/layout/process3"/>
    <dgm:cxn modelId="{CF00F372-DF52-4797-AED9-12001F509A65}" srcId="{E2AD96D7-DBD5-47C3-8749-AA055F4BC4F6}" destId="{D1715582-D472-43FB-94C8-A1F0FEE81405}" srcOrd="0" destOrd="0" parTransId="{757847F2-3583-4327-86AC-42867C499DAE}" sibTransId="{35878183-1F9C-4A44-ACF0-1558253A49EF}"/>
    <dgm:cxn modelId="{9C03AF4B-045D-4083-BD6B-87FCE8610FEA}" srcId="{A62A0FB0-1034-41B4-8CA1-573259D7FE76}" destId="{F87B6266-4B0A-4511-9D37-F918A7DAD730}" srcOrd="0" destOrd="0" parTransId="{96E70ED4-F4F6-4300-B833-A9C396935FC0}" sibTransId="{5AD7DA24-A7DC-4EEA-933A-5DB11D42E7A4}"/>
    <dgm:cxn modelId="{4F39CBEB-D88C-4978-9FF2-B2F302FAC2D5}" type="presParOf" srcId="{D80B0A38-CB17-474B-A6EE-E443B6AB106D}" destId="{FA588555-1346-4415-A781-4CECB902F763}" srcOrd="0" destOrd="0" presId="urn:microsoft.com/office/officeart/2005/8/layout/process3"/>
    <dgm:cxn modelId="{F37D6D11-C027-45F8-9201-3AAE6B6FCBB9}" type="presParOf" srcId="{FA588555-1346-4415-A781-4CECB902F763}" destId="{E43991B0-CC2C-4AB2-BB04-0EF09218CF6E}" srcOrd="0" destOrd="0" presId="urn:microsoft.com/office/officeart/2005/8/layout/process3"/>
    <dgm:cxn modelId="{FDF37958-43BC-4389-9804-86C0C4E603B8}" type="presParOf" srcId="{FA588555-1346-4415-A781-4CECB902F763}" destId="{2E68FCA0-80F6-439D-A72D-85109FB273E5}" srcOrd="1" destOrd="0" presId="urn:microsoft.com/office/officeart/2005/8/layout/process3"/>
    <dgm:cxn modelId="{D0C41AC4-74BC-4D58-8153-5DC41BAA4CE9}" type="presParOf" srcId="{FA588555-1346-4415-A781-4CECB902F763}" destId="{487AD242-2A1E-49E0-AC8C-540915B9686F}" srcOrd="2" destOrd="0" presId="urn:microsoft.com/office/officeart/2005/8/layout/process3"/>
    <dgm:cxn modelId="{4B1EC880-FF63-4109-B415-625187A1BDB5}" type="presParOf" srcId="{D80B0A38-CB17-474B-A6EE-E443B6AB106D}" destId="{CCEB928F-606A-4C0F-B30A-139ADE04B263}" srcOrd="1" destOrd="0" presId="urn:microsoft.com/office/officeart/2005/8/layout/process3"/>
    <dgm:cxn modelId="{AB56F295-BE83-4D57-9122-4C3650129413}" type="presParOf" srcId="{CCEB928F-606A-4C0F-B30A-139ADE04B263}" destId="{5E9704BC-1AB7-4866-8FE1-3CE76EE8C366}" srcOrd="0" destOrd="0" presId="urn:microsoft.com/office/officeart/2005/8/layout/process3"/>
    <dgm:cxn modelId="{BFD7A36E-F452-437C-9B05-0D14A49041EA}" type="presParOf" srcId="{D80B0A38-CB17-474B-A6EE-E443B6AB106D}" destId="{37C1500C-12B1-4C65-AB8C-7047BD54E0CC}" srcOrd="2" destOrd="0" presId="urn:microsoft.com/office/officeart/2005/8/layout/process3"/>
    <dgm:cxn modelId="{D9266C2C-705A-45DE-8937-E068A9968847}" type="presParOf" srcId="{37C1500C-12B1-4C65-AB8C-7047BD54E0CC}" destId="{4B6E70AB-1A7D-400B-BB0E-52232C52DC15}" srcOrd="0" destOrd="0" presId="urn:microsoft.com/office/officeart/2005/8/layout/process3"/>
    <dgm:cxn modelId="{0BFDE826-45D4-4A3A-9525-EEC45EE17F1E}" type="presParOf" srcId="{37C1500C-12B1-4C65-AB8C-7047BD54E0CC}" destId="{C86CC629-372D-4288-B84B-2B27E682E13C}" srcOrd="1" destOrd="0" presId="urn:microsoft.com/office/officeart/2005/8/layout/process3"/>
    <dgm:cxn modelId="{E2A4A428-16DA-44A2-A0D8-B4041CF9099E}" type="presParOf" srcId="{37C1500C-12B1-4C65-AB8C-7047BD54E0CC}" destId="{C2323C88-B7DA-43A7-BAE5-DAEA62BD1B1B}" srcOrd="2" destOrd="0" presId="urn:microsoft.com/office/officeart/2005/8/layout/process3"/>
    <dgm:cxn modelId="{6F7C0A9B-16F5-4874-A4DC-99528397F253}" type="presParOf" srcId="{D80B0A38-CB17-474B-A6EE-E443B6AB106D}" destId="{3D3B1F5B-B6F5-43F8-8336-0F642EA07B3D}" srcOrd="3" destOrd="0" presId="urn:microsoft.com/office/officeart/2005/8/layout/process3"/>
    <dgm:cxn modelId="{65022A01-EB4B-43A6-8D04-6851FE0C125F}" type="presParOf" srcId="{3D3B1F5B-B6F5-43F8-8336-0F642EA07B3D}" destId="{1378E265-CD5B-456D-9BEC-6543FDAC3ED3}" srcOrd="0" destOrd="0" presId="urn:microsoft.com/office/officeart/2005/8/layout/process3"/>
    <dgm:cxn modelId="{59353A79-9741-4EED-8EA6-1276F9A7834B}" type="presParOf" srcId="{D80B0A38-CB17-474B-A6EE-E443B6AB106D}" destId="{3CF2D13C-D138-49C2-A893-EB86FAC69EE0}" srcOrd="4" destOrd="0" presId="urn:microsoft.com/office/officeart/2005/8/layout/process3"/>
    <dgm:cxn modelId="{EFB61ACB-AAC1-4649-8C37-421A3B169E21}" type="presParOf" srcId="{3CF2D13C-D138-49C2-A893-EB86FAC69EE0}" destId="{D6C2B3E2-76C3-4DFE-9D6C-86E608DEC31E}" srcOrd="0" destOrd="0" presId="urn:microsoft.com/office/officeart/2005/8/layout/process3"/>
    <dgm:cxn modelId="{045377AA-EE86-435C-8BE8-AE715259635A}" type="presParOf" srcId="{3CF2D13C-D138-49C2-A893-EB86FAC69EE0}" destId="{AACEEAEE-657C-4842-82E2-77744E658E2E}" srcOrd="1" destOrd="0" presId="urn:microsoft.com/office/officeart/2005/8/layout/process3"/>
    <dgm:cxn modelId="{8A7E31FC-68DF-4AEC-A478-DC60D90BAA61}" type="presParOf" srcId="{3CF2D13C-D138-49C2-A893-EB86FAC69EE0}" destId="{489FC975-3970-4E22-BA19-9321C68B10A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93A399-8606-467A-92E2-0D2D750FA95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8FF078B0-86B7-4936-88B8-9F363B6BD580}">
      <dgm:prSet phldrT="[Szöveg]"/>
      <dgm:spPr/>
      <dgm:t>
        <a:bodyPr/>
        <a:lstStyle/>
        <a:p>
          <a:pPr algn="ctr"/>
          <a:r>
            <a:rPr lang="hu-HU" dirty="0" smtClean="0"/>
            <a:t>PREPARATORY </a:t>
          </a:r>
          <a:r>
            <a:rPr lang="hu-HU" dirty="0" smtClean="0"/>
            <a:t>WORKSHOPS</a:t>
          </a:r>
          <a:endParaRPr lang="hu-HU" dirty="0"/>
        </a:p>
      </dgm:t>
    </dgm:pt>
    <dgm:pt modelId="{17B25DB3-5B7C-42FC-BCC0-6ED0B0FF40DC}" type="parTrans" cxnId="{5A03803D-AF55-4428-BA0C-839877DFA832}">
      <dgm:prSet/>
      <dgm:spPr/>
      <dgm:t>
        <a:bodyPr/>
        <a:lstStyle/>
        <a:p>
          <a:endParaRPr lang="hu-HU"/>
        </a:p>
      </dgm:t>
    </dgm:pt>
    <dgm:pt modelId="{A6946A91-DAA6-45E5-A926-8B1E26B5BCEC}" type="sibTrans" cxnId="{5A03803D-AF55-4428-BA0C-839877DFA832}">
      <dgm:prSet/>
      <dgm:spPr/>
      <dgm:t>
        <a:bodyPr/>
        <a:lstStyle/>
        <a:p>
          <a:endParaRPr lang="hu-HU"/>
        </a:p>
      </dgm:t>
    </dgm:pt>
    <dgm:pt modelId="{DA2CDDF7-08B9-470F-9E33-39CA1883BFF3}">
      <dgm:prSet phldrT="[Szöveg]"/>
      <dgm:spPr/>
      <dgm:t>
        <a:bodyPr/>
        <a:lstStyle/>
        <a:p>
          <a:pPr algn="ctr"/>
          <a:r>
            <a:rPr lang="hu-HU" dirty="0" smtClean="0"/>
            <a:t>INTER-REGIONAL MEETING IN KOSICE</a:t>
          </a:r>
        </a:p>
      </dgm:t>
    </dgm:pt>
    <dgm:pt modelId="{2AEFE8C4-DCB3-4B1D-BF9B-9EBBE22CEAFF}" type="parTrans" cxnId="{C9DA2695-B21B-467E-BB3E-192D88B9F15C}">
      <dgm:prSet/>
      <dgm:spPr/>
      <dgm:t>
        <a:bodyPr/>
        <a:lstStyle/>
        <a:p>
          <a:endParaRPr lang="hu-HU"/>
        </a:p>
      </dgm:t>
    </dgm:pt>
    <dgm:pt modelId="{772CA97B-6D16-4DBB-A7EF-31E24824E8BE}" type="sibTrans" cxnId="{C9DA2695-B21B-467E-BB3E-192D88B9F15C}">
      <dgm:prSet/>
      <dgm:spPr/>
      <dgm:t>
        <a:bodyPr/>
        <a:lstStyle/>
        <a:p>
          <a:endParaRPr lang="hu-HU"/>
        </a:p>
      </dgm:t>
    </dgm:pt>
    <dgm:pt modelId="{4DB0C1AC-E6F1-49B2-B788-987DA809A79C}">
      <dgm:prSet phldrT="[Szöveg]"/>
      <dgm:spPr/>
      <dgm:t>
        <a:bodyPr/>
        <a:lstStyle/>
        <a:p>
          <a:pPr algn="ctr"/>
          <a:r>
            <a:rPr lang="hu-HU" dirty="0" smtClean="0"/>
            <a:t>WORKSHOPS TO INVOLVE MORE NGOS</a:t>
          </a:r>
          <a:endParaRPr lang="hu-HU" dirty="0"/>
        </a:p>
      </dgm:t>
    </dgm:pt>
    <dgm:pt modelId="{861EA735-7ECE-4A1B-8CCC-4FE6A2764202}" type="parTrans" cxnId="{D3CFB226-88DF-444C-B2F6-C36FD96073F2}">
      <dgm:prSet/>
      <dgm:spPr/>
      <dgm:t>
        <a:bodyPr/>
        <a:lstStyle/>
        <a:p>
          <a:endParaRPr lang="hu-HU"/>
        </a:p>
      </dgm:t>
    </dgm:pt>
    <dgm:pt modelId="{9F4FCE4F-B779-425B-BC93-E24AB1906E3D}" type="sibTrans" cxnId="{D3CFB226-88DF-444C-B2F6-C36FD96073F2}">
      <dgm:prSet/>
      <dgm:spPr/>
      <dgm:t>
        <a:bodyPr/>
        <a:lstStyle/>
        <a:p>
          <a:endParaRPr lang="hu-HU"/>
        </a:p>
      </dgm:t>
    </dgm:pt>
    <dgm:pt modelId="{C6CCC4FD-E0FA-4CBD-ABA4-65B15A669BCA}">
      <dgm:prSet phldrT="[Szöveg]"/>
      <dgm:spPr/>
      <dgm:t>
        <a:bodyPr/>
        <a:lstStyle/>
        <a:p>
          <a:pPr algn="ctr"/>
          <a:r>
            <a:rPr lang="hu-HU" dirty="0" smtClean="0"/>
            <a:t>CAPACITY BUILDING TRAININGS</a:t>
          </a:r>
          <a:endParaRPr lang="hu-HU" dirty="0"/>
        </a:p>
      </dgm:t>
    </dgm:pt>
    <dgm:pt modelId="{EC36164A-E0E7-4BD6-AE3C-193D3A0DBFA2}" type="parTrans" cxnId="{D10A1CC2-AD7D-4029-8178-C3B7B7204CC4}">
      <dgm:prSet/>
      <dgm:spPr/>
      <dgm:t>
        <a:bodyPr/>
        <a:lstStyle/>
        <a:p>
          <a:endParaRPr lang="hu-HU"/>
        </a:p>
      </dgm:t>
    </dgm:pt>
    <dgm:pt modelId="{FD59E82F-22E9-41E2-8277-D4D601D71123}" type="sibTrans" cxnId="{D10A1CC2-AD7D-4029-8178-C3B7B7204CC4}">
      <dgm:prSet/>
      <dgm:spPr/>
      <dgm:t>
        <a:bodyPr/>
        <a:lstStyle/>
        <a:p>
          <a:endParaRPr lang="hu-HU"/>
        </a:p>
      </dgm:t>
    </dgm:pt>
    <dgm:pt modelId="{7B07A26F-989A-4784-9406-327D0FE9C0D4}">
      <dgm:prSet phldrT="[Szöveg]"/>
      <dgm:spPr/>
      <dgm:t>
        <a:bodyPr/>
        <a:lstStyle/>
        <a:p>
          <a:endParaRPr lang="hu-HU"/>
        </a:p>
      </dgm:t>
    </dgm:pt>
    <dgm:pt modelId="{A80064D6-7E9C-4F5B-8349-C507DC43FDD4}" type="parTrans" cxnId="{FE9A4B9B-2916-4913-BE63-124B88AAE784}">
      <dgm:prSet/>
      <dgm:spPr/>
      <dgm:t>
        <a:bodyPr/>
        <a:lstStyle/>
        <a:p>
          <a:endParaRPr lang="hu-HU"/>
        </a:p>
      </dgm:t>
    </dgm:pt>
    <dgm:pt modelId="{1D78F66C-A2F4-4380-89CA-B77F232ACC39}" type="sibTrans" cxnId="{FE9A4B9B-2916-4913-BE63-124B88AAE784}">
      <dgm:prSet/>
      <dgm:spPr/>
      <dgm:t>
        <a:bodyPr/>
        <a:lstStyle/>
        <a:p>
          <a:endParaRPr lang="hu-HU"/>
        </a:p>
      </dgm:t>
    </dgm:pt>
    <dgm:pt modelId="{4B267029-67C3-450C-8893-15943474E0A6}">
      <dgm:prSet phldrT="[Szöveg]"/>
      <dgm:spPr/>
      <dgm:t>
        <a:bodyPr/>
        <a:lstStyle/>
        <a:p>
          <a:pPr algn="ctr"/>
          <a:r>
            <a:rPr lang="hu-HU" dirty="0" smtClean="0"/>
            <a:t>MINI-PROJECTS</a:t>
          </a:r>
          <a:endParaRPr lang="hu-HU" dirty="0"/>
        </a:p>
      </dgm:t>
    </dgm:pt>
    <dgm:pt modelId="{5C0EC9A0-4F8E-45E7-A4C3-FEA488009081}" type="parTrans" cxnId="{77D2C28D-AC44-423F-9E09-39EB899F95FA}">
      <dgm:prSet/>
      <dgm:spPr/>
      <dgm:t>
        <a:bodyPr/>
        <a:lstStyle/>
        <a:p>
          <a:endParaRPr lang="hu-HU"/>
        </a:p>
      </dgm:t>
    </dgm:pt>
    <dgm:pt modelId="{BD75FA5C-4034-4125-B9B9-9045579AA998}" type="sibTrans" cxnId="{77D2C28D-AC44-423F-9E09-39EB899F95FA}">
      <dgm:prSet/>
      <dgm:spPr/>
      <dgm:t>
        <a:bodyPr/>
        <a:lstStyle/>
        <a:p>
          <a:endParaRPr lang="hu-HU"/>
        </a:p>
      </dgm:t>
    </dgm:pt>
    <dgm:pt modelId="{7CF57554-EE55-4F8E-84E6-4EC4771946F6}">
      <dgm:prSet phldrT="[Szöveg]"/>
      <dgm:spPr/>
      <dgm:t>
        <a:bodyPr/>
        <a:lstStyle/>
        <a:p>
          <a:endParaRPr lang="hu-HU"/>
        </a:p>
      </dgm:t>
    </dgm:pt>
    <dgm:pt modelId="{C90E499A-7806-4701-9128-76A5E81815DA}" type="parTrans" cxnId="{8A77F366-8242-49BB-9244-04ADF7552FB4}">
      <dgm:prSet/>
      <dgm:spPr/>
      <dgm:t>
        <a:bodyPr/>
        <a:lstStyle/>
        <a:p>
          <a:endParaRPr lang="hu-HU"/>
        </a:p>
      </dgm:t>
    </dgm:pt>
    <dgm:pt modelId="{D17D8484-C684-461F-9DD0-83568F25AA7D}" type="sibTrans" cxnId="{8A77F366-8242-49BB-9244-04ADF7552FB4}">
      <dgm:prSet/>
      <dgm:spPr/>
      <dgm:t>
        <a:bodyPr/>
        <a:lstStyle/>
        <a:p>
          <a:endParaRPr lang="hu-HU"/>
        </a:p>
      </dgm:t>
    </dgm:pt>
    <dgm:pt modelId="{D88F677B-3E0C-410C-9225-0215AB7AEED0}" type="pres">
      <dgm:prSet presAssocID="{6293A399-8606-467A-92E2-0D2D750FA95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5B9C4985-40C8-4964-8404-6941DB05402C}" type="pres">
      <dgm:prSet presAssocID="{6293A399-8606-467A-92E2-0D2D750FA952}" presName="dummyMaxCanvas" presStyleCnt="0">
        <dgm:presLayoutVars/>
      </dgm:prSet>
      <dgm:spPr/>
    </dgm:pt>
    <dgm:pt modelId="{FE5993A7-7CBE-42AC-A45A-EC24CE80D735}" type="pres">
      <dgm:prSet presAssocID="{6293A399-8606-467A-92E2-0D2D750FA952}" presName="FiveNodes_1" presStyleLbl="node1" presStyleIdx="0" presStyleCnt="5" custLinFactNeighborX="-42" custLinFactNeighborY="936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093342C-9170-4EAF-A1EA-2C20D9D9190A}" type="pres">
      <dgm:prSet presAssocID="{6293A399-8606-467A-92E2-0D2D750FA952}" presName="FiveNodes_2" presStyleLbl="node1" presStyleIdx="1" presStyleCnt="5" custLinFactNeighborX="-7558" custLinFactNeighborY="586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E4F9441-30E5-4A5A-B13E-EE0A00B78841}" type="pres">
      <dgm:prSet presAssocID="{6293A399-8606-467A-92E2-0D2D750FA952}" presName="FiveNodes_3" presStyleLbl="node1" presStyleIdx="2" presStyleCnt="5" custLinFactNeighborX="-14935" custLinFactNeighborY="413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75AB367-4111-4594-9E1F-1D8B2F718F3E}" type="pres">
      <dgm:prSet presAssocID="{6293A399-8606-467A-92E2-0D2D750FA952}" presName="FiveNodes_4" presStyleLbl="node1" presStyleIdx="3" presStyleCnt="5" custLinFactNeighborX="-22403" custLinFactNeighborY="8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94B044D-D091-4257-9EF8-C04ABDF14814}" type="pres">
      <dgm:prSet presAssocID="{6293A399-8606-467A-92E2-0D2D750FA952}" presName="FiveNodes_5" presStyleLbl="node1" presStyleIdx="4" presStyleCnt="5" custLinFactNeighborX="-29971" custLinFactNeighborY="2996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729F103-7247-423D-8222-13F130D7087E}" type="pres">
      <dgm:prSet presAssocID="{6293A399-8606-467A-92E2-0D2D750FA952}" presName="FiveConn_1-2" presStyleLbl="fgAccFollowNode1" presStyleIdx="0" presStyleCnt="4" custLinFactNeighborX="-38125" custLinFactNeighborY="4138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5B07E5C-D712-4D39-8118-8411B606B0F0}" type="pres">
      <dgm:prSet presAssocID="{6293A399-8606-467A-92E2-0D2D750FA952}" presName="FiveConn_2-3" presStyleLbl="fgAccFollowNode1" presStyleIdx="1" presStyleCnt="4" custLinFactX="-32446" custLinFactNeighborX="-100000" custLinFactNeighborY="3581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740D04D-F7CA-4456-B00A-31DE5F66BC35}" type="pres">
      <dgm:prSet presAssocID="{6293A399-8606-467A-92E2-0D2D750FA952}" presName="FiveConn_3-4" presStyleLbl="fgAccFollowNode1" presStyleIdx="2" presStyleCnt="4" custLinFactX="-100000" custLinFactNeighborX="-130900" custLinFactNeighborY="2383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0376942-7A82-4487-893E-62ADF0C413CA}" type="pres">
      <dgm:prSet presAssocID="{6293A399-8606-467A-92E2-0D2D750FA952}" presName="FiveConn_4-5" presStyleLbl="fgAccFollowNode1" presStyleIdx="3" presStyleCnt="4" custLinFactX="-129355" custLinFactNeighborX="-200000" custLinFactNeighborY="2776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B07C72A-A47F-42EA-8B9F-1D2C7508D2E5}" type="pres">
      <dgm:prSet presAssocID="{6293A399-8606-467A-92E2-0D2D750FA952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5B38869-4FB5-4384-9B8D-9A491D2F62BC}" type="pres">
      <dgm:prSet presAssocID="{6293A399-8606-467A-92E2-0D2D750FA952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9E3784E-1AAF-4EA0-A8F3-0FACB9E10BFC}" type="pres">
      <dgm:prSet presAssocID="{6293A399-8606-467A-92E2-0D2D750FA952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929DAF6-20B1-43BA-BD2A-6084A06BE06A}" type="pres">
      <dgm:prSet presAssocID="{6293A399-8606-467A-92E2-0D2D750FA952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A0E4399-DF8B-4B3E-802A-0BE64229FE4B}" type="pres">
      <dgm:prSet presAssocID="{6293A399-8606-467A-92E2-0D2D750FA952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346C905A-18DE-455F-A0B2-DD852AD49198}" type="presOf" srcId="{C6CCC4FD-E0FA-4CBD-ABA4-65B15A669BCA}" destId="{C75AB367-4111-4594-9E1F-1D8B2F718F3E}" srcOrd="0" destOrd="0" presId="urn:microsoft.com/office/officeart/2005/8/layout/vProcess5"/>
    <dgm:cxn modelId="{5A03803D-AF55-4428-BA0C-839877DFA832}" srcId="{6293A399-8606-467A-92E2-0D2D750FA952}" destId="{8FF078B0-86B7-4936-88B8-9F363B6BD580}" srcOrd="0" destOrd="0" parTransId="{17B25DB3-5B7C-42FC-BCC0-6ED0B0FF40DC}" sibTransId="{A6946A91-DAA6-45E5-A926-8B1E26B5BCEC}"/>
    <dgm:cxn modelId="{E53FAB5E-3CB5-4044-B0A7-BA57787E064D}" type="presOf" srcId="{DA2CDDF7-08B9-470F-9E33-39CA1883BFF3}" destId="{55B38869-4FB5-4384-9B8D-9A491D2F62BC}" srcOrd="1" destOrd="0" presId="urn:microsoft.com/office/officeart/2005/8/layout/vProcess5"/>
    <dgm:cxn modelId="{50B70B95-A797-4624-B00E-2D9D4B8BC94A}" type="presOf" srcId="{C6CCC4FD-E0FA-4CBD-ABA4-65B15A669BCA}" destId="{A929DAF6-20B1-43BA-BD2A-6084A06BE06A}" srcOrd="1" destOrd="0" presId="urn:microsoft.com/office/officeart/2005/8/layout/vProcess5"/>
    <dgm:cxn modelId="{CB99754F-EA28-4B29-BE32-410E75D9A7A5}" type="presOf" srcId="{4DB0C1AC-E6F1-49B2-B788-987DA809A79C}" destId="{B9E3784E-1AAF-4EA0-A8F3-0FACB9E10BFC}" srcOrd="1" destOrd="0" presId="urn:microsoft.com/office/officeart/2005/8/layout/vProcess5"/>
    <dgm:cxn modelId="{6B9C28B6-E4CA-42AB-875F-4909BEE2C685}" type="presOf" srcId="{DA2CDDF7-08B9-470F-9E33-39CA1883BFF3}" destId="{B093342C-9170-4EAF-A1EA-2C20D9D9190A}" srcOrd="0" destOrd="0" presId="urn:microsoft.com/office/officeart/2005/8/layout/vProcess5"/>
    <dgm:cxn modelId="{8A77F366-8242-49BB-9244-04ADF7552FB4}" srcId="{6293A399-8606-467A-92E2-0D2D750FA952}" destId="{7CF57554-EE55-4F8E-84E6-4EC4771946F6}" srcOrd="5" destOrd="0" parTransId="{C90E499A-7806-4701-9128-76A5E81815DA}" sibTransId="{D17D8484-C684-461F-9DD0-83568F25AA7D}"/>
    <dgm:cxn modelId="{A75ABB56-AFFD-45D8-9865-B5E109877F6C}" type="presOf" srcId="{6293A399-8606-467A-92E2-0D2D750FA952}" destId="{D88F677B-3E0C-410C-9225-0215AB7AEED0}" srcOrd="0" destOrd="0" presId="urn:microsoft.com/office/officeart/2005/8/layout/vProcess5"/>
    <dgm:cxn modelId="{D10A1CC2-AD7D-4029-8178-C3B7B7204CC4}" srcId="{6293A399-8606-467A-92E2-0D2D750FA952}" destId="{C6CCC4FD-E0FA-4CBD-ABA4-65B15A669BCA}" srcOrd="3" destOrd="0" parTransId="{EC36164A-E0E7-4BD6-AE3C-193D3A0DBFA2}" sibTransId="{FD59E82F-22E9-41E2-8277-D4D601D71123}"/>
    <dgm:cxn modelId="{7E8B4C39-01C1-4849-BE97-4E93A67E0C85}" type="presOf" srcId="{4DB0C1AC-E6F1-49B2-B788-987DA809A79C}" destId="{DE4F9441-30E5-4A5A-B13E-EE0A00B78841}" srcOrd="0" destOrd="0" presId="urn:microsoft.com/office/officeart/2005/8/layout/vProcess5"/>
    <dgm:cxn modelId="{34CA5412-4F81-4469-B2F8-D9F0A5C55326}" type="presOf" srcId="{A6946A91-DAA6-45E5-A926-8B1E26B5BCEC}" destId="{A729F103-7247-423D-8222-13F130D7087E}" srcOrd="0" destOrd="0" presId="urn:microsoft.com/office/officeart/2005/8/layout/vProcess5"/>
    <dgm:cxn modelId="{D3CFB226-88DF-444C-B2F6-C36FD96073F2}" srcId="{6293A399-8606-467A-92E2-0D2D750FA952}" destId="{4DB0C1AC-E6F1-49B2-B788-987DA809A79C}" srcOrd="2" destOrd="0" parTransId="{861EA735-7ECE-4A1B-8CCC-4FE6A2764202}" sibTransId="{9F4FCE4F-B779-425B-BC93-E24AB1906E3D}"/>
    <dgm:cxn modelId="{4051B1A9-8F0C-4620-8541-A53AA471B5E9}" type="presOf" srcId="{772CA97B-6D16-4DBB-A7EF-31E24824E8BE}" destId="{95B07E5C-D712-4D39-8118-8411B606B0F0}" srcOrd="0" destOrd="0" presId="urn:microsoft.com/office/officeart/2005/8/layout/vProcess5"/>
    <dgm:cxn modelId="{A019D477-DFB4-4C66-BEEA-7348B00B9C21}" type="presOf" srcId="{9F4FCE4F-B779-425B-BC93-E24AB1906E3D}" destId="{C740D04D-F7CA-4456-B00A-31DE5F66BC35}" srcOrd="0" destOrd="0" presId="urn:microsoft.com/office/officeart/2005/8/layout/vProcess5"/>
    <dgm:cxn modelId="{20DFD4A2-DD68-488A-8F6E-DEB127360E58}" type="presOf" srcId="{8FF078B0-86B7-4936-88B8-9F363B6BD580}" destId="{FE5993A7-7CBE-42AC-A45A-EC24CE80D735}" srcOrd="0" destOrd="0" presId="urn:microsoft.com/office/officeart/2005/8/layout/vProcess5"/>
    <dgm:cxn modelId="{6BEA3FBE-769E-498C-8F8B-B7E02ABECD74}" type="presOf" srcId="{8FF078B0-86B7-4936-88B8-9F363B6BD580}" destId="{AB07C72A-A47F-42EA-8B9F-1D2C7508D2E5}" srcOrd="1" destOrd="0" presId="urn:microsoft.com/office/officeart/2005/8/layout/vProcess5"/>
    <dgm:cxn modelId="{EAD6C982-BBB1-4A23-A9AB-57EE72FD0239}" type="presOf" srcId="{4B267029-67C3-450C-8893-15943474E0A6}" destId="{3A0E4399-DF8B-4B3E-802A-0BE64229FE4B}" srcOrd="1" destOrd="0" presId="urn:microsoft.com/office/officeart/2005/8/layout/vProcess5"/>
    <dgm:cxn modelId="{C9DA2695-B21B-467E-BB3E-192D88B9F15C}" srcId="{6293A399-8606-467A-92E2-0D2D750FA952}" destId="{DA2CDDF7-08B9-470F-9E33-39CA1883BFF3}" srcOrd="1" destOrd="0" parTransId="{2AEFE8C4-DCB3-4B1D-BF9B-9EBBE22CEAFF}" sibTransId="{772CA97B-6D16-4DBB-A7EF-31E24824E8BE}"/>
    <dgm:cxn modelId="{FE9A4B9B-2916-4913-BE63-124B88AAE784}" srcId="{6293A399-8606-467A-92E2-0D2D750FA952}" destId="{7B07A26F-989A-4784-9406-327D0FE9C0D4}" srcOrd="6" destOrd="0" parTransId="{A80064D6-7E9C-4F5B-8349-C507DC43FDD4}" sibTransId="{1D78F66C-A2F4-4380-89CA-B77F232ACC39}"/>
    <dgm:cxn modelId="{303D3212-92D1-4A80-989D-E5F4CAA62575}" type="presOf" srcId="{FD59E82F-22E9-41E2-8277-D4D601D71123}" destId="{80376942-7A82-4487-893E-62ADF0C413CA}" srcOrd="0" destOrd="0" presId="urn:microsoft.com/office/officeart/2005/8/layout/vProcess5"/>
    <dgm:cxn modelId="{77D2C28D-AC44-423F-9E09-39EB899F95FA}" srcId="{6293A399-8606-467A-92E2-0D2D750FA952}" destId="{4B267029-67C3-450C-8893-15943474E0A6}" srcOrd="4" destOrd="0" parTransId="{5C0EC9A0-4F8E-45E7-A4C3-FEA488009081}" sibTransId="{BD75FA5C-4034-4125-B9B9-9045579AA998}"/>
    <dgm:cxn modelId="{E8F072BE-4973-418C-9ED4-83EDBA97FCC5}" type="presOf" srcId="{4B267029-67C3-450C-8893-15943474E0A6}" destId="{D94B044D-D091-4257-9EF8-C04ABDF14814}" srcOrd="0" destOrd="0" presId="urn:microsoft.com/office/officeart/2005/8/layout/vProcess5"/>
    <dgm:cxn modelId="{816704CC-EFEB-42C7-91C9-F62D8A147229}" type="presParOf" srcId="{D88F677B-3E0C-410C-9225-0215AB7AEED0}" destId="{5B9C4985-40C8-4964-8404-6941DB05402C}" srcOrd="0" destOrd="0" presId="urn:microsoft.com/office/officeart/2005/8/layout/vProcess5"/>
    <dgm:cxn modelId="{22617456-FAA9-47C7-8FA3-C348F380EB15}" type="presParOf" srcId="{D88F677B-3E0C-410C-9225-0215AB7AEED0}" destId="{FE5993A7-7CBE-42AC-A45A-EC24CE80D735}" srcOrd="1" destOrd="0" presId="urn:microsoft.com/office/officeart/2005/8/layout/vProcess5"/>
    <dgm:cxn modelId="{CE649486-8D09-445E-9B1C-BF30E8477CCA}" type="presParOf" srcId="{D88F677B-3E0C-410C-9225-0215AB7AEED0}" destId="{B093342C-9170-4EAF-A1EA-2C20D9D9190A}" srcOrd="2" destOrd="0" presId="urn:microsoft.com/office/officeart/2005/8/layout/vProcess5"/>
    <dgm:cxn modelId="{C45FE24F-8CBC-46A5-8CDC-62E4DD675F10}" type="presParOf" srcId="{D88F677B-3E0C-410C-9225-0215AB7AEED0}" destId="{DE4F9441-30E5-4A5A-B13E-EE0A00B78841}" srcOrd="3" destOrd="0" presId="urn:microsoft.com/office/officeart/2005/8/layout/vProcess5"/>
    <dgm:cxn modelId="{9E330BF1-7E7F-4449-947B-FABF5F5DF785}" type="presParOf" srcId="{D88F677B-3E0C-410C-9225-0215AB7AEED0}" destId="{C75AB367-4111-4594-9E1F-1D8B2F718F3E}" srcOrd="4" destOrd="0" presId="urn:microsoft.com/office/officeart/2005/8/layout/vProcess5"/>
    <dgm:cxn modelId="{7AFAE8A1-F503-4CAC-9A5B-D0407B25041A}" type="presParOf" srcId="{D88F677B-3E0C-410C-9225-0215AB7AEED0}" destId="{D94B044D-D091-4257-9EF8-C04ABDF14814}" srcOrd="5" destOrd="0" presId="urn:microsoft.com/office/officeart/2005/8/layout/vProcess5"/>
    <dgm:cxn modelId="{4ACE21D2-0D1C-40FB-8250-07AF1EEC01C7}" type="presParOf" srcId="{D88F677B-3E0C-410C-9225-0215AB7AEED0}" destId="{A729F103-7247-423D-8222-13F130D7087E}" srcOrd="6" destOrd="0" presId="urn:microsoft.com/office/officeart/2005/8/layout/vProcess5"/>
    <dgm:cxn modelId="{DE5014DD-80C6-4B91-87F4-29C72C2FCDAF}" type="presParOf" srcId="{D88F677B-3E0C-410C-9225-0215AB7AEED0}" destId="{95B07E5C-D712-4D39-8118-8411B606B0F0}" srcOrd="7" destOrd="0" presId="urn:microsoft.com/office/officeart/2005/8/layout/vProcess5"/>
    <dgm:cxn modelId="{5A372A05-C5C9-4A19-9ED8-04B086B30D51}" type="presParOf" srcId="{D88F677B-3E0C-410C-9225-0215AB7AEED0}" destId="{C740D04D-F7CA-4456-B00A-31DE5F66BC35}" srcOrd="8" destOrd="0" presId="urn:microsoft.com/office/officeart/2005/8/layout/vProcess5"/>
    <dgm:cxn modelId="{33A2D61D-D8C3-4E12-8D0B-4710BBDAE4BA}" type="presParOf" srcId="{D88F677B-3E0C-410C-9225-0215AB7AEED0}" destId="{80376942-7A82-4487-893E-62ADF0C413CA}" srcOrd="9" destOrd="0" presId="urn:microsoft.com/office/officeart/2005/8/layout/vProcess5"/>
    <dgm:cxn modelId="{DF807696-A990-4328-9F6B-AE4897A3EFB4}" type="presParOf" srcId="{D88F677B-3E0C-410C-9225-0215AB7AEED0}" destId="{AB07C72A-A47F-42EA-8B9F-1D2C7508D2E5}" srcOrd="10" destOrd="0" presId="urn:microsoft.com/office/officeart/2005/8/layout/vProcess5"/>
    <dgm:cxn modelId="{64434589-33EE-44F4-AF4F-ED59C1DA7E98}" type="presParOf" srcId="{D88F677B-3E0C-410C-9225-0215AB7AEED0}" destId="{55B38869-4FB5-4384-9B8D-9A491D2F62BC}" srcOrd="11" destOrd="0" presId="urn:microsoft.com/office/officeart/2005/8/layout/vProcess5"/>
    <dgm:cxn modelId="{DE9D3FB7-2C93-4794-B96D-093C2B7C952C}" type="presParOf" srcId="{D88F677B-3E0C-410C-9225-0215AB7AEED0}" destId="{B9E3784E-1AAF-4EA0-A8F3-0FACB9E10BFC}" srcOrd="12" destOrd="0" presId="urn:microsoft.com/office/officeart/2005/8/layout/vProcess5"/>
    <dgm:cxn modelId="{FDF714A0-452C-479D-BE8A-57D057189D6A}" type="presParOf" srcId="{D88F677B-3E0C-410C-9225-0215AB7AEED0}" destId="{A929DAF6-20B1-43BA-BD2A-6084A06BE06A}" srcOrd="13" destOrd="0" presId="urn:microsoft.com/office/officeart/2005/8/layout/vProcess5"/>
    <dgm:cxn modelId="{257AF179-FEF7-4D1A-A775-14E960BE833F}" type="presParOf" srcId="{D88F677B-3E0C-410C-9225-0215AB7AEED0}" destId="{3A0E4399-DF8B-4B3E-802A-0BE64229FE4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8FCA0-80F6-439D-A72D-85109FB273E5}">
      <dsp:nvSpPr>
        <dsp:cNvPr id="0" name=""/>
        <dsp:cNvSpPr/>
      </dsp:nvSpPr>
      <dsp:spPr>
        <a:xfrm>
          <a:off x="4093" y="1448981"/>
          <a:ext cx="1861062" cy="111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PREPARATORY WORKSHOPS</a:t>
          </a:r>
          <a:endParaRPr lang="hu-HU" sz="1400" kern="1200" dirty="0"/>
        </a:p>
      </dsp:txBody>
      <dsp:txXfrm>
        <a:off x="4093" y="1448981"/>
        <a:ext cx="1861062" cy="744425"/>
      </dsp:txXfrm>
    </dsp:sp>
    <dsp:sp modelId="{487AD242-2A1E-49E0-AC8C-540915B9686F}">
      <dsp:nvSpPr>
        <dsp:cNvPr id="0" name=""/>
        <dsp:cNvSpPr/>
      </dsp:nvSpPr>
      <dsp:spPr>
        <a:xfrm>
          <a:off x="385274" y="2193406"/>
          <a:ext cx="1861062" cy="883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kern="1200" dirty="0" smtClean="0"/>
            <a:t>TO ESTABLISH THE LOCAL NETWORK</a:t>
          </a:r>
          <a:endParaRPr lang="hu-HU" sz="1400" kern="1200" dirty="0"/>
        </a:p>
      </dsp:txBody>
      <dsp:txXfrm>
        <a:off x="411153" y="2219285"/>
        <a:ext cx="1809304" cy="831817"/>
      </dsp:txXfrm>
    </dsp:sp>
    <dsp:sp modelId="{CCEB928F-606A-4C0F-B30A-139ADE04B263}">
      <dsp:nvSpPr>
        <dsp:cNvPr id="0" name=""/>
        <dsp:cNvSpPr/>
      </dsp:nvSpPr>
      <dsp:spPr>
        <a:xfrm>
          <a:off x="2147286" y="1589518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100" kern="1200"/>
        </a:p>
      </dsp:txBody>
      <dsp:txXfrm>
        <a:off x="2147286" y="1682188"/>
        <a:ext cx="459111" cy="278010"/>
      </dsp:txXfrm>
    </dsp:sp>
    <dsp:sp modelId="{C86CC629-372D-4288-B84B-2B27E682E13C}">
      <dsp:nvSpPr>
        <dsp:cNvPr id="0" name=""/>
        <dsp:cNvSpPr/>
      </dsp:nvSpPr>
      <dsp:spPr>
        <a:xfrm>
          <a:off x="2993677" y="1448981"/>
          <a:ext cx="1861062" cy="111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INTER-REGIONAL MEETING IN KOSICE</a:t>
          </a:r>
          <a:endParaRPr lang="hu-HU" sz="1400" kern="1200" dirty="0"/>
        </a:p>
      </dsp:txBody>
      <dsp:txXfrm>
        <a:off x="2993677" y="1448981"/>
        <a:ext cx="1861062" cy="744425"/>
      </dsp:txXfrm>
    </dsp:sp>
    <dsp:sp modelId="{C2323C88-B7DA-43A7-BAE5-DAEA62BD1B1B}">
      <dsp:nvSpPr>
        <dsp:cNvPr id="0" name=""/>
        <dsp:cNvSpPr/>
      </dsp:nvSpPr>
      <dsp:spPr>
        <a:xfrm>
          <a:off x="3374859" y="2193406"/>
          <a:ext cx="1861062" cy="883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kern="1200" dirty="0" smtClean="0"/>
            <a:t>TO ESTABLISH INTER-REGIONAL NETWORK</a:t>
          </a:r>
          <a:endParaRPr lang="hu-HU" sz="1400" kern="1200" dirty="0"/>
        </a:p>
      </dsp:txBody>
      <dsp:txXfrm>
        <a:off x="3400738" y="2219285"/>
        <a:ext cx="1809304" cy="831817"/>
      </dsp:txXfrm>
    </dsp:sp>
    <dsp:sp modelId="{3D3B1F5B-B6F5-43F8-8336-0F642EA07B3D}">
      <dsp:nvSpPr>
        <dsp:cNvPr id="0" name=""/>
        <dsp:cNvSpPr/>
      </dsp:nvSpPr>
      <dsp:spPr>
        <a:xfrm>
          <a:off x="5136871" y="1589518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100" kern="1200"/>
        </a:p>
      </dsp:txBody>
      <dsp:txXfrm>
        <a:off x="5136871" y="1682188"/>
        <a:ext cx="459111" cy="278010"/>
      </dsp:txXfrm>
    </dsp:sp>
    <dsp:sp modelId="{AACEEAEE-657C-4842-82E2-77744E658E2E}">
      <dsp:nvSpPr>
        <dsp:cNvPr id="0" name=""/>
        <dsp:cNvSpPr/>
      </dsp:nvSpPr>
      <dsp:spPr>
        <a:xfrm>
          <a:off x="5983262" y="1448981"/>
          <a:ext cx="1861062" cy="111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/>
            <a:t>WORKSHOPS TO ENLARGE LOCAL NETWORK</a:t>
          </a:r>
          <a:endParaRPr lang="hu-HU" sz="1400" kern="1200" dirty="0"/>
        </a:p>
      </dsp:txBody>
      <dsp:txXfrm>
        <a:off x="5983262" y="1448981"/>
        <a:ext cx="1861062" cy="744425"/>
      </dsp:txXfrm>
    </dsp:sp>
    <dsp:sp modelId="{489FC975-3970-4E22-BA19-9321C68B10A8}">
      <dsp:nvSpPr>
        <dsp:cNvPr id="0" name=""/>
        <dsp:cNvSpPr/>
      </dsp:nvSpPr>
      <dsp:spPr>
        <a:xfrm>
          <a:off x="6364443" y="2193406"/>
          <a:ext cx="1861062" cy="883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kern="1200" dirty="0" smtClean="0"/>
            <a:t>ENVOLVE SMALLER NGOS</a:t>
          </a:r>
          <a:endParaRPr lang="hu-H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u-HU" sz="1400" kern="1200" dirty="0"/>
        </a:p>
      </dsp:txBody>
      <dsp:txXfrm>
        <a:off x="6390322" y="2219285"/>
        <a:ext cx="1809304" cy="831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5993A7-7CBE-42AC-A45A-EC24CE80D735}">
      <dsp:nvSpPr>
        <dsp:cNvPr id="0" name=""/>
        <dsp:cNvSpPr/>
      </dsp:nvSpPr>
      <dsp:spPr>
        <a:xfrm>
          <a:off x="0" y="68506"/>
          <a:ext cx="6268983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kern="1200" dirty="0" smtClean="0"/>
            <a:t>PREPARATORY </a:t>
          </a:r>
          <a:r>
            <a:rPr lang="hu-HU" sz="2500" kern="1200" dirty="0" smtClean="0"/>
            <a:t>WORKSHOPS</a:t>
          </a:r>
          <a:endParaRPr lang="hu-HU" sz="2500" kern="1200" dirty="0"/>
        </a:p>
      </dsp:txBody>
      <dsp:txXfrm>
        <a:off x="21425" y="89931"/>
        <a:ext cx="5394029" cy="688670"/>
      </dsp:txXfrm>
    </dsp:sp>
    <dsp:sp modelId="{B093342C-9170-4EAF-A1EA-2C20D9D9190A}">
      <dsp:nvSpPr>
        <dsp:cNvPr id="0" name=""/>
        <dsp:cNvSpPr/>
      </dsp:nvSpPr>
      <dsp:spPr>
        <a:xfrm>
          <a:off x="0" y="875987"/>
          <a:ext cx="6268983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kern="1200" dirty="0" smtClean="0"/>
            <a:t>INTER-REGIONAL MEETING IN KOSICE</a:t>
          </a:r>
        </a:p>
      </dsp:txBody>
      <dsp:txXfrm>
        <a:off x="21425" y="897412"/>
        <a:ext cx="5282507" cy="688669"/>
      </dsp:txXfrm>
    </dsp:sp>
    <dsp:sp modelId="{DE4F9441-30E5-4A5A-B13E-EE0A00B78841}">
      <dsp:nvSpPr>
        <dsp:cNvPr id="0" name=""/>
        <dsp:cNvSpPr/>
      </dsp:nvSpPr>
      <dsp:spPr>
        <a:xfrm>
          <a:off x="4" y="1696510"/>
          <a:ext cx="6268983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kern="1200" dirty="0" smtClean="0"/>
            <a:t>WORKSHOPS TO INVOLVE MORE NGOS</a:t>
          </a:r>
          <a:endParaRPr lang="hu-HU" sz="2500" kern="1200" dirty="0"/>
        </a:p>
      </dsp:txBody>
      <dsp:txXfrm>
        <a:off x="21429" y="1717935"/>
        <a:ext cx="5282507" cy="688669"/>
      </dsp:txXfrm>
    </dsp:sp>
    <dsp:sp modelId="{C75AB367-4111-4594-9E1F-1D8B2F718F3E}">
      <dsp:nvSpPr>
        <dsp:cNvPr id="0" name=""/>
        <dsp:cNvSpPr/>
      </dsp:nvSpPr>
      <dsp:spPr>
        <a:xfrm>
          <a:off x="0" y="2505775"/>
          <a:ext cx="6268983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kern="1200" dirty="0" smtClean="0"/>
            <a:t>CAPACITY BUILDING TRAININGS</a:t>
          </a:r>
          <a:endParaRPr lang="hu-HU" sz="2500" kern="1200" dirty="0"/>
        </a:p>
      </dsp:txBody>
      <dsp:txXfrm>
        <a:off x="21425" y="2527200"/>
        <a:ext cx="5282507" cy="688669"/>
      </dsp:txXfrm>
    </dsp:sp>
    <dsp:sp modelId="{D94B044D-D091-4257-9EF8-C04ABDF14814}">
      <dsp:nvSpPr>
        <dsp:cNvPr id="0" name=""/>
        <dsp:cNvSpPr/>
      </dsp:nvSpPr>
      <dsp:spPr>
        <a:xfrm>
          <a:off x="0" y="3332480"/>
          <a:ext cx="6268983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kern="1200" dirty="0" smtClean="0"/>
            <a:t>MINI-PROJECTS</a:t>
          </a:r>
          <a:endParaRPr lang="hu-HU" sz="2500" kern="1200" dirty="0"/>
        </a:p>
      </dsp:txBody>
      <dsp:txXfrm>
        <a:off x="21425" y="3353905"/>
        <a:ext cx="5282507" cy="688669"/>
      </dsp:txXfrm>
    </dsp:sp>
    <dsp:sp modelId="{A729F103-7247-423D-8222-13F130D7087E}">
      <dsp:nvSpPr>
        <dsp:cNvPr id="0" name=""/>
        <dsp:cNvSpPr/>
      </dsp:nvSpPr>
      <dsp:spPr>
        <a:xfrm>
          <a:off x="5612215" y="731177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100" kern="1200"/>
        </a:p>
      </dsp:txBody>
      <dsp:txXfrm>
        <a:off x="5719200" y="731177"/>
        <a:ext cx="261518" cy="357805"/>
      </dsp:txXfrm>
    </dsp:sp>
    <dsp:sp modelId="{95B07E5C-D712-4D39-8118-8411B606B0F0}">
      <dsp:nvSpPr>
        <dsp:cNvPr id="0" name=""/>
        <dsp:cNvSpPr/>
      </dsp:nvSpPr>
      <dsp:spPr>
        <a:xfrm>
          <a:off x="5631869" y="1537841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100" kern="1200"/>
        </a:p>
      </dsp:txBody>
      <dsp:txXfrm>
        <a:off x="5738854" y="1537841"/>
        <a:ext cx="261518" cy="357805"/>
      </dsp:txXfrm>
    </dsp:sp>
    <dsp:sp modelId="{C740D04D-F7CA-4456-B00A-31DE5F66BC35}">
      <dsp:nvSpPr>
        <dsp:cNvPr id="0" name=""/>
        <dsp:cNvSpPr/>
      </dsp:nvSpPr>
      <dsp:spPr>
        <a:xfrm>
          <a:off x="5631870" y="230179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100" kern="1200"/>
        </a:p>
      </dsp:txBody>
      <dsp:txXfrm>
        <a:off x="5738855" y="2301796"/>
        <a:ext cx="261518" cy="357805"/>
      </dsp:txXfrm>
    </dsp:sp>
    <dsp:sp modelId="{80376942-7A82-4487-893E-62ADF0C413CA}">
      <dsp:nvSpPr>
        <dsp:cNvPr id="0" name=""/>
        <dsp:cNvSpPr/>
      </dsp:nvSpPr>
      <dsp:spPr>
        <a:xfrm>
          <a:off x="5631867" y="3161740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100" kern="1200"/>
        </a:p>
      </dsp:txBody>
      <dsp:txXfrm>
        <a:off x="5738852" y="3161740"/>
        <a:ext cx="261518" cy="357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ACAF5-179A-47A5-B106-977600D7C667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8D4F2-1493-477A-8401-859210DABAC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639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err="1" smtClean="0"/>
              <a:t>June-September</a:t>
            </a:r>
            <a:r>
              <a:rPr lang="hu-HU" baseline="0" dirty="0" smtClean="0"/>
              <a:t> 2018 – </a:t>
            </a:r>
            <a:r>
              <a:rPr lang="hu-HU" baseline="0" dirty="0" err="1" smtClean="0"/>
              <a:t>prep</a:t>
            </a:r>
            <a:r>
              <a:rPr lang="hu-HU" baseline="0" dirty="0" smtClean="0"/>
              <a:t> </a:t>
            </a:r>
            <a:r>
              <a:rPr lang="hu-HU" baseline="0" dirty="0" err="1" smtClean="0"/>
              <a:t>ws</a:t>
            </a:r>
            <a:r>
              <a:rPr lang="hu-HU" baseline="0" dirty="0" smtClean="0"/>
              <a:t>- </a:t>
            </a:r>
            <a:r>
              <a:rPr lang="hu-HU" baseline="0" dirty="0" err="1" smtClean="0"/>
              <a:t>to</a:t>
            </a:r>
            <a:r>
              <a:rPr lang="hu-HU" baseline="0" dirty="0" smtClean="0"/>
              <a:t> </a:t>
            </a:r>
            <a:r>
              <a:rPr lang="hu-HU" baseline="0" dirty="0" err="1" smtClean="0"/>
              <a:t>involve</a:t>
            </a:r>
            <a:r>
              <a:rPr lang="hu-HU" baseline="0" dirty="0" smtClean="0"/>
              <a:t> civil </a:t>
            </a:r>
            <a:r>
              <a:rPr lang="hu-HU" baseline="0" dirty="0" err="1" smtClean="0"/>
              <a:t>society</a:t>
            </a:r>
            <a:r>
              <a:rPr lang="hu-HU" baseline="0" dirty="0" smtClean="0"/>
              <a:t> </a:t>
            </a:r>
            <a:r>
              <a:rPr lang="hu-HU" baseline="0" dirty="0" err="1" smtClean="0"/>
              <a:t>organizations</a:t>
            </a:r>
            <a:r>
              <a:rPr lang="hu-HU" baseline="0" dirty="0" smtClean="0"/>
              <a:t>, </a:t>
            </a:r>
            <a:r>
              <a:rPr lang="hu-HU" baseline="0" dirty="0" err="1" smtClean="0"/>
              <a:t>to</a:t>
            </a:r>
            <a:r>
              <a:rPr lang="hu-HU" baseline="0" dirty="0" smtClean="0"/>
              <a:t> </a:t>
            </a:r>
            <a:r>
              <a:rPr lang="hu-HU" baseline="0" dirty="0" err="1" smtClean="0"/>
              <a:t>form</a:t>
            </a:r>
            <a:r>
              <a:rPr lang="hu-HU" baseline="0" dirty="0" smtClean="0"/>
              <a:t> </a:t>
            </a:r>
            <a:r>
              <a:rPr lang="hu-HU" baseline="0" dirty="0" err="1" smtClean="0"/>
              <a:t>the</a:t>
            </a:r>
            <a:r>
              <a:rPr lang="hu-HU" baseline="0" dirty="0" smtClean="0"/>
              <a:t> local </a:t>
            </a:r>
            <a:r>
              <a:rPr lang="hu-HU" baseline="0" dirty="0" err="1" smtClean="0"/>
              <a:t>hub</a:t>
            </a:r>
            <a:endParaRPr lang="hu-HU" baseline="0" dirty="0" smtClean="0"/>
          </a:p>
          <a:p>
            <a:r>
              <a:rPr lang="hu-HU" baseline="0" dirty="0" err="1" smtClean="0"/>
              <a:t>October</a:t>
            </a:r>
            <a:r>
              <a:rPr lang="hu-HU" baseline="0" dirty="0" smtClean="0"/>
              <a:t> 2018 – </a:t>
            </a:r>
            <a:r>
              <a:rPr lang="hu-HU" baseline="0" dirty="0" err="1" smtClean="0"/>
              <a:t>Inter-reg</a:t>
            </a:r>
            <a:r>
              <a:rPr lang="hu-HU" baseline="0" dirty="0" smtClean="0"/>
              <a:t> meeting in </a:t>
            </a:r>
            <a:r>
              <a:rPr lang="hu-HU" baseline="0" dirty="0" err="1" smtClean="0"/>
              <a:t>Kosice</a:t>
            </a:r>
            <a:r>
              <a:rPr lang="hu-HU" baseline="0" dirty="0" smtClean="0"/>
              <a:t> – </a:t>
            </a:r>
            <a:r>
              <a:rPr lang="hu-HU" baseline="0" dirty="0" err="1" smtClean="0"/>
              <a:t>organizations</a:t>
            </a:r>
            <a:r>
              <a:rPr lang="hu-HU" baseline="0" dirty="0" smtClean="0"/>
              <a:t> </a:t>
            </a:r>
            <a:r>
              <a:rPr lang="hu-HU" baseline="0" dirty="0" err="1" smtClean="0"/>
              <a:t>first</a:t>
            </a:r>
            <a:r>
              <a:rPr lang="hu-HU" baseline="0" dirty="0" smtClean="0"/>
              <a:t> </a:t>
            </a:r>
            <a:r>
              <a:rPr lang="hu-HU" baseline="0" dirty="0" err="1" smtClean="0"/>
              <a:t>met</a:t>
            </a:r>
            <a:r>
              <a:rPr lang="hu-HU" baseline="0" dirty="0" smtClean="0"/>
              <a:t>, </a:t>
            </a:r>
            <a:r>
              <a:rPr lang="hu-HU" baseline="0" dirty="0" err="1" smtClean="0"/>
              <a:t>to</a:t>
            </a:r>
            <a:r>
              <a:rPr lang="hu-HU" baseline="0" dirty="0" smtClean="0"/>
              <a:t> map </a:t>
            </a:r>
            <a:r>
              <a:rPr lang="hu-HU" baseline="0" dirty="0" err="1" smtClean="0"/>
              <a:t>opportunities</a:t>
            </a:r>
            <a:r>
              <a:rPr lang="hu-HU" baseline="0" dirty="0" smtClean="0"/>
              <a:t> </a:t>
            </a:r>
            <a:r>
              <a:rPr lang="hu-HU" baseline="0" dirty="0" err="1" smtClean="0"/>
              <a:t>for</a:t>
            </a:r>
            <a:r>
              <a:rPr lang="hu-HU" baseline="0" dirty="0" smtClean="0"/>
              <a:t> </a:t>
            </a:r>
            <a:r>
              <a:rPr lang="hu-HU" baseline="0" dirty="0" err="1" smtClean="0"/>
              <a:t>coopertaion</a:t>
            </a:r>
            <a:endParaRPr lang="hu-HU" baseline="0" dirty="0" smtClean="0"/>
          </a:p>
          <a:p>
            <a:r>
              <a:rPr lang="hu-HU" baseline="0" dirty="0" err="1" smtClean="0"/>
              <a:t>January</a:t>
            </a:r>
            <a:r>
              <a:rPr lang="hu-HU" baseline="0" dirty="0" smtClean="0"/>
              <a:t> 2019 – </a:t>
            </a:r>
            <a:r>
              <a:rPr lang="hu-HU" baseline="0" dirty="0" err="1" smtClean="0"/>
              <a:t>workshops</a:t>
            </a:r>
            <a:r>
              <a:rPr lang="hu-HU" baseline="0" dirty="0" smtClean="0"/>
              <a:t> </a:t>
            </a:r>
            <a:r>
              <a:rPr lang="hu-HU" baseline="0" dirty="0" err="1" smtClean="0"/>
              <a:t>to</a:t>
            </a:r>
            <a:r>
              <a:rPr lang="hu-HU" baseline="0" dirty="0" smtClean="0"/>
              <a:t> </a:t>
            </a:r>
            <a:r>
              <a:rPr lang="hu-HU" baseline="0" dirty="0" err="1" smtClean="0"/>
              <a:t>enlarge</a:t>
            </a:r>
            <a:r>
              <a:rPr lang="hu-HU" baseline="0" dirty="0" smtClean="0"/>
              <a:t> </a:t>
            </a:r>
            <a:r>
              <a:rPr lang="hu-HU" baseline="0" dirty="0" err="1" smtClean="0"/>
              <a:t>the</a:t>
            </a:r>
            <a:r>
              <a:rPr lang="hu-HU" baseline="0" dirty="0" smtClean="0"/>
              <a:t> local </a:t>
            </a:r>
            <a:r>
              <a:rPr lang="hu-HU" baseline="0" dirty="0" err="1" smtClean="0"/>
              <a:t>hub</a:t>
            </a:r>
            <a:r>
              <a:rPr lang="hu-HU" baseline="0" dirty="0" smtClean="0"/>
              <a:t> – </a:t>
            </a:r>
            <a:r>
              <a:rPr lang="hu-HU" baseline="0" dirty="0" err="1" smtClean="0"/>
              <a:t>to</a:t>
            </a:r>
            <a:r>
              <a:rPr lang="hu-HU" baseline="0" dirty="0" smtClean="0"/>
              <a:t> </a:t>
            </a:r>
            <a:r>
              <a:rPr lang="hu-HU" baseline="0" dirty="0" err="1" smtClean="0"/>
              <a:t>envolve</a:t>
            </a:r>
            <a:r>
              <a:rPr lang="hu-HU" baseline="0" dirty="0" smtClean="0"/>
              <a:t> more </a:t>
            </a:r>
            <a:r>
              <a:rPr lang="hu-HU" baseline="0" dirty="0" err="1" smtClean="0"/>
              <a:t>cso</a:t>
            </a:r>
            <a:r>
              <a:rPr lang="hu-HU" baseline="0" dirty="0" smtClean="0"/>
              <a:t>-s</a:t>
            </a:r>
          </a:p>
          <a:p>
            <a:r>
              <a:rPr lang="hu-HU" baseline="0" dirty="0" smtClean="0"/>
              <a:t>Spring 2019 – </a:t>
            </a:r>
            <a:r>
              <a:rPr lang="hu-HU" baseline="0" dirty="0" err="1" smtClean="0"/>
              <a:t>capaticty</a:t>
            </a:r>
            <a:r>
              <a:rPr lang="hu-HU" baseline="0" dirty="0" smtClean="0"/>
              <a:t> building </a:t>
            </a:r>
            <a:r>
              <a:rPr lang="hu-HU" baseline="0" dirty="0" err="1" smtClean="0"/>
              <a:t>trainigs</a:t>
            </a:r>
            <a:r>
              <a:rPr lang="hu-HU" baseline="0" dirty="0" smtClean="0"/>
              <a:t> and mini-</a:t>
            </a:r>
            <a:r>
              <a:rPr lang="hu-HU" baseline="0" dirty="0" err="1" smtClean="0"/>
              <a:t>projects</a:t>
            </a:r>
            <a:endParaRPr lang="hu-HU" baseline="0" dirty="0" smtClean="0"/>
          </a:p>
          <a:p>
            <a:r>
              <a:rPr lang="hu-HU" baseline="0" dirty="0" smtClean="0"/>
              <a:t>During </a:t>
            </a:r>
            <a:r>
              <a:rPr lang="hu-HU" baseline="0" dirty="0" err="1" smtClean="0"/>
              <a:t>the</a:t>
            </a:r>
            <a:r>
              <a:rPr lang="hu-HU" baseline="0" dirty="0" smtClean="0"/>
              <a:t> </a:t>
            </a:r>
            <a:r>
              <a:rPr lang="hu-HU" baseline="0" dirty="0" err="1" smtClean="0"/>
              <a:t>whole</a:t>
            </a:r>
            <a:r>
              <a:rPr lang="hu-HU" baseline="0" dirty="0" smtClean="0"/>
              <a:t> </a:t>
            </a:r>
            <a:r>
              <a:rPr lang="hu-HU" baseline="0" dirty="0" err="1" smtClean="0"/>
              <a:t>process</a:t>
            </a:r>
            <a:r>
              <a:rPr lang="hu-HU" baseline="0" dirty="0" smtClean="0"/>
              <a:t> </a:t>
            </a:r>
            <a:r>
              <a:rPr lang="hu-HU" baseline="0" dirty="0" err="1" smtClean="0"/>
              <a:t>our</a:t>
            </a:r>
            <a:r>
              <a:rPr lang="hu-HU" baseline="0" dirty="0" smtClean="0"/>
              <a:t> </a:t>
            </a:r>
            <a:r>
              <a:rPr lang="hu-HU" baseline="0" dirty="0" err="1" smtClean="0"/>
              <a:t>experts</a:t>
            </a:r>
            <a:r>
              <a:rPr lang="hu-HU" baseline="0" dirty="0" smtClean="0"/>
              <a:t> </a:t>
            </a:r>
            <a:r>
              <a:rPr lang="hu-HU" baseline="0" dirty="0" err="1" smtClean="0"/>
              <a:t>were</a:t>
            </a:r>
            <a:r>
              <a:rPr lang="hu-HU" baseline="0" dirty="0" smtClean="0"/>
              <a:t> </a:t>
            </a:r>
            <a:r>
              <a:rPr lang="hu-HU" baseline="0" dirty="0" err="1" smtClean="0"/>
              <a:t>making</a:t>
            </a:r>
            <a:r>
              <a:rPr lang="hu-HU" baseline="0" dirty="0" smtClean="0"/>
              <a:t> </a:t>
            </a:r>
            <a:r>
              <a:rPr lang="hu-HU" baseline="0" dirty="0" err="1" smtClean="0"/>
              <a:t>background</a:t>
            </a:r>
            <a:r>
              <a:rPr lang="hu-HU" baseline="0" dirty="0" smtClean="0"/>
              <a:t> </a:t>
            </a:r>
            <a:r>
              <a:rPr lang="hu-HU" baseline="0" dirty="0" err="1" smtClean="0"/>
              <a:t>studies</a:t>
            </a:r>
            <a:r>
              <a:rPr lang="hu-HU" baseline="0" dirty="0" smtClean="0"/>
              <a:t> and </a:t>
            </a:r>
            <a:r>
              <a:rPr lang="hu-HU" baseline="0" dirty="0" err="1" smtClean="0"/>
              <a:t>were</a:t>
            </a:r>
            <a:r>
              <a:rPr lang="hu-HU" baseline="0" dirty="0" smtClean="0"/>
              <a:t> </a:t>
            </a:r>
            <a:r>
              <a:rPr lang="hu-HU" baseline="0" dirty="0" err="1" smtClean="0"/>
              <a:t>continuously</a:t>
            </a:r>
            <a:r>
              <a:rPr lang="hu-HU" baseline="0" dirty="0" smtClean="0"/>
              <a:t> </a:t>
            </a:r>
            <a:r>
              <a:rPr lang="hu-HU" baseline="0" dirty="0" err="1" smtClean="0"/>
              <a:t>forming</a:t>
            </a:r>
            <a:r>
              <a:rPr lang="hu-HU" baseline="0" dirty="0" smtClean="0"/>
              <a:t> </a:t>
            </a:r>
            <a:r>
              <a:rPr lang="hu-HU" baseline="0" dirty="0" err="1" smtClean="0"/>
              <a:t>the</a:t>
            </a:r>
            <a:r>
              <a:rPr lang="hu-HU" baseline="0" dirty="0" smtClean="0"/>
              <a:t> </a:t>
            </a:r>
            <a:r>
              <a:rPr lang="hu-HU" baseline="0" dirty="0" err="1" smtClean="0"/>
              <a:t>strategy</a:t>
            </a:r>
            <a:r>
              <a:rPr lang="hu-HU" baseline="0" dirty="0" smtClean="0"/>
              <a:t> of </a:t>
            </a:r>
            <a:r>
              <a:rPr lang="hu-HU" baseline="0" dirty="0" err="1" smtClean="0"/>
              <a:t>the</a:t>
            </a:r>
            <a:r>
              <a:rPr lang="hu-HU" baseline="0" dirty="0" smtClean="0"/>
              <a:t> platform </a:t>
            </a:r>
            <a:r>
              <a:rPr lang="hu-HU" baseline="0" dirty="0" err="1" smtClean="0"/>
              <a:t>based</a:t>
            </a:r>
            <a:r>
              <a:rPr lang="hu-HU" baseline="0" dirty="0" smtClean="0"/>
              <a:t> </a:t>
            </a:r>
            <a:r>
              <a:rPr lang="hu-HU" baseline="0" dirty="0" err="1" smtClean="0"/>
              <a:t>on</a:t>
            </a:r>
            <a:r>
              <a:rPr lang="hu-HU" baseline="0" dirty="0" smtClean="0"/>
              <a:t> </a:t>
            </a:r>
            <a:r>
              <a:rPr lang="hu-HU" baseline="0" dirty="0" err="1" smtClean="0"/>
              <a:t>the</a:t>
            </a:r>
            <a:r>
              <a:rPr lang="hu-HU" baseline="0" dirty="0" smtClean="0"/>
              <a:t> </a:t>
            </a:r>
            <a:r>
              <a:rPr lang="hu-HU" baseline="0" dirty="0" err="1" smtClean="0"/>
              <a:t>inputs</a:t>
            </a:r>
            <a:r>
              <a:rPr lang="hu-HU" baseline="0" dirty="0" smtClean="0"/>
              <a:t> </a:t>
            </a:r>
            <a:r>
              <a:rPr lang="hu-HU" baseline="0" dirty="0" err="1" smtClean="0"/>
              <a:t>from</a:t>
            </a:r>
            <a:r>
              <a:rPr lang="hu-HU" baseline="0" dirty="0" smtClean="0"/>
              <a:t> </a:t>
            </a:r>
            <a:r>
              <a:rPr lang="hu-HU" baseline="0" dirty="0" err="1" smtClean="0"/>
              <a:t>the</a:t>
            </a:r>
            <a:r>
              <a:rPr lang="hu-HU" baseline="0" dirty="0" smtClean="0"/>
              <a:t> </a:t>
            </a:r>
            <a:r>
              <a:rPr lang="hu-HU" baseline="0" dirty="0" err="1" smtClean="0"/>
              <a:t>participatinig</a:t>
            </a:r>
            <a:r>
              <a:rPr lang="hu-HU" baseline="0" dirty="0" smtClean="0"/>
              <a:t> </a:t>
            </a:r>
            <a:r>
              <a:rPr lang="hu-HU" baseline="0" dirty="0" err="1" smtClean="0"/>
              <a:t>organizations</a:t>
            </a:r>
            <a:r>
              <a:rPr lang="hu-HU" baseline="0" dirty="0" smtClean="0"/>
              <a:t> during </a:t>
            </a:r>
            <a:r>
              <a:rPr lang="hu-HU" baseline="0" dirty="0" err="1" smtClean="0"/>
              <a:t>the</a:t>
            </a:r>
            <a:r>
              <a:rPr lang="hu-HU" baseline="0" dirty="0" smtClean="0"/>
              <a:t> </a:t>
            </a:r>
            <a:r>
              <a:rPr lang="hu-HU" baseline="0" dirty="0" err="1" smtClean="0"/>
              <a:t>different</a:t>
            </a:r>
            <a:r>
              <a:rPr lang="hu-HU" baseline="0" dirty="0" smtClean="0"/>
              <a:t> </a:t>
            </a:r>
            <a:r>
              <a:rPr lang="hu-HU" baseline="0" dirty="0" err="1" smtClean="0"/>
              <a:t>activities</a:t>
            </a: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D4F2-1493-477A-8401-859210DABAC3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0907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4919B-4047-4DB1-8B39-23A42AEBA556}" type="datetimeFigureOut">
              <a:rPr lang="hu-HU" smtClean="0"/>
              <a:t>2019. 06. 10.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diagramColors" Target="../diagrams/colors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QuickStyle" Target="../diagrams/quickStyl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Layout" Target="../diagrams/layout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3.png"/><Relationship Id="rId10" Type="http://schemas.openxmlformats.org/officeDocument/2006/relationships/diagramData" Target="../diagrams/data2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Relationship Id="rId14" Type="http://schemas.microsoft.com/office/2007/relationships/diagramDrawing" Target="../diagrams/drawin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16" name="Tartalom helye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2519479"/>
              </p:ext>
            </p:extLst>
          </p:nvPr>
        </p:nvGraphicFramePr>
        <p:xfrm>
          <a:off x="595506" y="1781099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Kép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-19760"/>
            <a:ext cx="9138696" cy="6855615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42971" y="92076"/>
            <a:ext cx="2494480" cy="803591"/>
          </a:xfrm>
          <a:prstGeom prst="rect">
            <a:avLst/>
          </a:prstGeom>
        </p:spPr>
      </p:pic>
      <p:cxnSp>
        <p:nvCxnSpPr>
          <p:cNvPr id="8" name="Egyenes összekötő 7"/>
          <p:cNvCxnSpPr/>
          <p:nvPr/>
        </p:nvCxnSpPr>
        <p:spPr>
          <a:xfrm>
            <a:off x="248868" y="895667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248868" y="235173"/>
            <a:ext cx="6699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 OF THE PROJECT</a:t>
            </a:r>
            <a:endParaRPr lang="hu-H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1066530973"/>
              </p:ext>
            </p:extLst>
          </p:nvPr>
        </p:nvGraphicFramePr>
        <p:xfrm>
          <a:off x="419374" y="1330497"/>
          <a:ext cx="814153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pSp>
        <p:nvGrpSpPr>
          <p:cNvPr id="23" name="Csoportba foglalás 22"/>
          <p:cNvGrpSpPr/>
          <p:nvPr/>
        </p:nvGrpSpPr>
        <p:grpSpPr>
          <a:xfrm>
            <a:off x="419374" y="5470217"/>
            <a:ext cx="6268983" cy="731520"/>
            <a:chOff x="-447419" y="3353905"/>
            <a:chExt cx="6268983" cy="731520"/>
          </a:xfrm>
        </p:grpSpPr>
        <p:sp>
          <p:nvSpPr>
            <p:cNvPr id="24" name="Lekerekített téglalap 23"/>
            <p:cNvSpPr/>
            <p:nvPr/>
          </p:nvSpPr>
          <p:spPr>
            <a:xfrm>
              <a:off x="-447419" y="3353905"/>
              <a:ext cx="6268983" cy="73152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Lekerekített téglalap 4"/>
            <p:cNvSpPr txBox="1"/>
            <p:nvPr/>
          </p:nvSpPr>
          <p:spPr>
            <a:xfrm>
              <a:off x="4000" y="3382958"/>
              <a:ext cx="5282507" cy="6886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kern="1200" dirty="0" smtClean="0"/>
                <a:t>INTERNATIONAL CONFERENCE IN EGER</a:t>
              </a:r>
              <a:endParaRPr lang="hu-HU" sz="2400" kern="1200" dirty="0"/>
            </a:p>
          </p:txBody>
        </p:sp>
      </p:grpSp>
      <p:pic>
        <p:nvPicPr>
          <p:cNvPr id="22" name="Kép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39230" y="5252996"/>
            <a:ext cx="564247" cy="564247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6948264" y="3212522"/>
            <a:ext cx="2018876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BACKGROUND STUDIES, FORMING THE STRATEGY OF THE PLATFORM 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97422" y="1745700"/>
            <a:ext cx="475529" cy="475529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97422" y="5380655"/>
            <a:ext cx="475529" cy="475529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41135" y="4646663"/>
            <a:ext cx="475529" cy="475529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00122" y="2555262"/>
            <a:ext cx="475529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877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1932</TotalTime>
  <Words>142</Words>
  <Application>Microsoft Office PowerPoint</Application>
  <PresentationFormat>Diavetítés a képernyőre (4:3 oldalarány)</PresentationFormat>
  <Paragraphs>20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"Carpathian Civil Society Platform - Creation of a cross-border civil society hub for innovation"</dc:title>
  <dc:creator>Bogi</dc:creator>
  <cp:lastModifiedBy>Rakusz Márta</cp:lastModifiedBy>
  <cp:revision>86</cp:revision>
  <dcterms:created xsi:type="dcterms:W3CDTF">2018-03-29T12:53:05Z</dcterms:created>
  <dcterms:modified xsi:type="dcterms:W3CDTF">2019-06-10T10:38:55Z</dcterms:modified>
</cp:coreProperties>
</file>