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81" r:id="rId2"/>
  </p:sldMasterIdLst>
  <p:notesMasterIdLst>
    <p:notesMasterId r:id="rId46"/>
  </p:notesMasterIdLst>
  <p:handoutMasterIdLst>
    <p:handoutMasterId r:id="rId47"/>
  </p:handoutMasterIdLst>
  <p:sldIdLst>
    <p:sldId id="257" r:id="rId3"/>
    <p:sldId id="778" r:id="rId4"/>
    <p:sldId id="290" r:id="rId5"/>
    <p:sldId id="779" r:id="rId6"/>
    <p:sldId id="780" r:id="rId7"/>
    <p:sldId id="291" r:id="rId8"/>
    <p:sldId id="365" r:id="rId9"/>
    <p:sldId id="763" r:id="rId10"/>
    <p:sldId id="364" r:id="rId11"/>
    <p:sldId id="759" r:id="rId12"/>
    <p:sldId id="276" r:id="rId13"/>
    <p:sldId id="781" r:id="rId14"/>
    <p:sldId id="765" r:id="rId15"/>
    <p:sldId id="301" r:id="rId16"/>
    <p:sldId id="351" r:id="rId17"/>
    <p:sldId id="760" r:id="rId18"/>
    <p:sldId id="764" r:id="rId19"/>
    <p:sldId id="791" r:id="rId20"/>
    <p:sldId id="298" r:id="rId21"/>
    <p:sldId id="300" r:id="rId22"/>
    <p:sldId id="783" r:id="rId23"/>
    <p:sldId id="782" r:id="rId24"/>
    <p:sldId id="294" r:id="rId25"/>
    <p:sldId id="302" r:id="rId26"/>
    <p:sldId id="777" r:id="rId27"/>
    <p:sldId id="784" r:id="rId28"/>
    <p:sldId id="363" r:id="rId29"/>
    <p:sldId id="785" r:id="rId30"/>
    <p:sldId id="774" r:id="rId31"/>
    <p:sldId id="786" r:id="rId32"/>
    <p:sldId id="787" r:id="rId33"/>
    <p:sldId id="788" r:id="rId34"/>
    <p:sldId id="259" r:id="rId35"/>
    <p:sldId id="789" r:id="rId36"/>
    <p:sldId id="261" r:id="rId37"/>
    <p:sldId id="768" r:id="rId38"/>
    <p:sldId id="271" r:id="rId39"/>
    <p:sldId id="272" r:id="rId40"/>
    <p:sldId id="309" r:id="rId41"/>
    <p:sldId id="776" r:id="rId42"/>
    <p:sldId id="775" r:id="rId43"/>
    <p:sldId id="766" r:id="rId44"/>
    <p:sldId id="790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DB3ECFC-58EA-4116-B193-DDB4969B84F0}">
          <p14:sldIdLst>
            <p14:sldId id="257"/>
            <p14:sldId id="778"/>
            <p14:sldId id="290"/>
            <p14:sldId id="779"/>
            <p14:sldId id="780"/>
            <p14:sldId id="291"/>
            <p14:sldId id="365"/>
            <p14:sldId id="763"/>
            <p14:sldId id="364"/>
            <p14:sldId id="759"/>
            <p14:sldId id="276"/>
            <p14:sldId id="781"/>
            <p14:sldId id="765"/>
            <p14:sldId id="301"/>
            <p14:sldId id="351"/>
            <p14:sldId id="760"/>
            <p14:sldId id="764"/>
            <p14:sldId id="791"/>
            <p14:sldId id="298"/>
            <p14:sldId id="300"/>
            <p14:sldId id="783"/>
            <p14:sldId id="782"/>
            <p14:sldId id="294"/>
            <p14:sldId id="302"/>
            <p14:sldId id="777"/>
            <p14:sldId id="784"/>
            <p14:sldId id="363"/>
            <p14:sldId id="785"/>
            <p14:sldId id="774"/>
            <p14:sldId id="786"/>
            <p14:sldId id="787"/>
            <p14:sldId id="788"/>
            <p14:sldId id="259"/>
            <p14:sldId id="789"/>
            <p14:sldId id="261"/>
            <p14:sldId id="768"/>
            <p14:sldId id="271"/>
            <p14:sldId id="272"/>
            <p14:sldId id="309"/>
            <p14:sldId id="776"/>
            <p14:sldId id="775"/>
            <p14:sldId id="766"/>
            <p14:sldId id="790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6816" userDrawn="1">
          <p15:clr>
            <a:srgbClr val="A4A3A4"/>
          </p15:clr>
        </p15:guide>
        <p15:guide id="3" pos="816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5C9177-EF43-4CD4-A6CD-CCA45E737B91}" v="23" dt="2019-06-13T05:04:36.795"/>
  </p1510:revLst>
</p1510:revInfo>
</file>

<file path=ppt/tableStyles.xml><?xml version="1.0" encoding="utf-8"?>
<a:tblStyleLst xmlns:a="http://schemas.openxmlformats.org/drawingml/2006/main" def="{793D81CF-94F2-401A-BA57-92F5A7B2D0C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825" autoAdjust="0"/>
    <p:restoredTop sz="79104" autoAdjust="0"/>
  </p:normalViewPr>
  <p:slideViewPr>
    <p:cSldViewPr>
      <p:cViewPr>
        <p:scale>
          <a:sx n="50" d="100"/>
          <a:sy n="50" d="100"/>
        </p:scale>
        <p:origin x="92" y="100"/>
      </p:cViewPr>
      <p:guideLst>
        <p:guide pos="3840"/>
        <p:guide pos="6816"/>
        <p:guide pos="816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95" d="100"/>
          <a:sy n="95" d="100"/>
        </p:scale>
        <p:origin x="357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hyperlink" Target="http://gis-wwf.com.ua/" TargetMode="External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Relationship Id="rId4" Type="http://schemas.openxmlformats.org/officeDocument/2006/relationships/image" Target="../media/image4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hyperlink" Target="http://gis-wwf.com.ua/" TargetMode="External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Relationship Id="rId4" Type="http://schemas.openxmlformats.org/officeDocument/2006/relationships/image" Target="../media/image4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EACD6D-F592-4477-8312-7DA7886B699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96397A00-11BA-4D8F-822E-1C10B1FC1C6A}">
      <dgm:prSet/>
      <dgm:spPr/>
      <dgm:t>
        <a:bodyPr/>
        <a:lstStyle/>
        <a:p>
          <a:r>
            <a:rPr lang="en-GB"/>
            <a:t>The Carpathian Convention has been motivated by an “ecoregional” approach to sustainable development</a:t>
          </a:r>
          <a:endParaRPr lang="en-US"/>
        </a:p>
      </dgm:t>
    </dgm:pt>
    <dgm:pt modelId="{C20AF92E-8237-4C96-9DED-977D5ED190F7}" type="parTrans" cxnId="{19BF81CB-5E6B-4BB7-88D2-ADCF97525B2E}">
      <dgm:prSet/>
      <dgm:spPr/>
      <dgm:t>
        <a:bodyPr/>
        <a:lstStyle/>
        <a:p>
          <a:endParaRPr lang="en-US"/>
        </a:p>
      </dgm:t>
    </dgm:pt>
    <dgm:pt modelId="{76CB6677-E408-48FC-A675-8F285B9FF5C4}" type="sibTrans" cxnId="{19BF81CB-5E6B-4BB7-88D2-ADCF97525B2E}">
      <dgm:prSet/>
      <dgm:spPr/>
      <dgm:t>
        <a:bodyPr/>
        <a:lstStyle/>
        <a:p>
          <a:endParaRPr lang="en-US"/>
        </a:p>
      </dgm:t>
    </dgm:pt>
    <dgm:pt modelId="{09D1EB2B-A823-4CB3-A7B5-FFB2778FB440}">
      <dgm:prSet/>
      <dgm:spPr/>
      <dgm:t>
        <a:bodyPr/>
        <a:lstStyle/>
        <a:p>
          <a:r>
            <a:rPr lang="en-GB"/>
            <a:t>So far, social inclusion not the main focus</a:t>
          </a:r>
          <a:endParaRPr lang="en-US"/>
        </a:p>
      </dgm:t>
    </dgm:pt>
    <dgm:pt modelId="{CB3220AD-D643-4474-9491-6A297C970215}" type="parTrans" cxnId="{4E9B51A6-FC76-4C31-87CD-724A0650670F}">
      <dgm:prSet/>
      <dgm:spPr/>
      <dgm:t>
        <a:bodyPr/>
        <a:lstStyle/>
        <a:p>
          <a:endParaRPr lang="en-US"/>
        </a:p>
      </dgm:t>
    </dgm:pt>
    <dgm:pt modelId="{4EBB89E8-86C9-4C88-BEDC-274D50C8B112}" type="sibTrans" cxnId="{4E9B51A6-FC76-4C31-87CD-724A0650670F}">
      <dgm:prSet/>
      <dgm:spPr/>
      <dgm:t>
        <a:bodyPr/>
        <a:lstStyle/>
        <a:p>
          <a:endParaRPr lang="en-US"/>
        </a:p>
      </dgm:t>
    </dgm:pt>
    <dgm:pt modelId="{9807FE15-990A-4106-9550-975194B9D21F}">
      <dgm:prSet/>
      <dgm:spPr/>
      <dgm:t>
        <a:bodyPr/>
        <a:lstStyle/>
        <a:p>
          <a:r>
            <a:rPr lang="en-US"/>
            <a:t>“improving quality of life, strengthening local economies and communities, and conservation of natural values and cultural heritage”</a:t>
          </a:r>
        </a:p>
      </dgm:t>
    </dgm:pt>
    <dgm:pt modelId="{BE75FB90-E6E7-4ED2-B47B-7A26EB4266F9}" type="parTrans" cxnId="{9891F54F-9F2B-4DF0-B7B1-D94E7F5A9EC7}">
      <dgm:prSet/>
      <dgm:spPr/>
      <dgm:t>
        <a:bodyPr/>
        <a:lstStyle/>
        <a:p>
          <a:endParaRPr lang="en-US"/>
        </a:p>
      </dgm:t>
    </dgm:pt>
    <dgm:pt modelId="{F23FEAE2-BAF8-46C0-A04D-887500D25895}" type="sibTrans" cxnId="{9891F54F-9F2B-4DF0-B7B1-D94E7F5A9EC7}">
      <dgm:prSet/>
      <dgm:spPr/>
      <dgm:t>
        <a:bodyPr/>
        <a:lstStyle/>
        <a:p>
          <a:endParaRPr lang="en-US"/>
        </a:p>
      </dgm:t>
    </dgm:pt>
    <dgm:pt modelId="{A0294C6B-0B71-49F3-86A0-50686EB0D485}">
      <dgm:prSet/>
      <dgm:spPr/>
      <dgm:t>
        <a:bodyPr/>
        <a:lstStyle/>
        <a:p>
          <a:r>
            <a:rPr lang="en-US"/>
            <a:t>Where can we join hands?</a:t>
          </a:r>
        </a:p>
      </dgm:t>
    </dgm:pt>
    <dgm:pt modelId="{C86A57AE-F488-4E06-9F7F-92D1AF5DD9A3}" type="parTrans" cxnId="{ADC62821-FAA9-4E17-A77A-37E409E8EC25}">
      <dgm:prSet/>
      <dgm:spPr/>
      <dgm:t>
        <a:bodyPr/>
        <a:lstStyle/>
        <a:p>
          <a:endParaRPr lang="en-US"/>
        </a:p>
      </dgm:t>
    </dgm:pt>
    <dgm:pt modelId="{2B646000-BB87-44BB-A792-326E846E36B1}" type="sibTrans" cxnId="{ADC62821-FAA9-4E17-A77A-37E409E8EC25}">
      <dgm:prSet/>
      <dgm:spPr/>
      <dgm:t>
        <a:bodyPr/>
        <a:lstStyle/>
        <a:p>
          <a:endParaRPr lang="en-US"/>
        </a:p>
      </dgm:t>
    </dgm:pt>
    <dgm:pt modelId="{16D9E88B-41AC-46F0-9CCF-607D4FFA3DC0}" type="pres">
      <dgm:prSet presAssocID="{09EACD6D-F592-4477-8312-7DA7886B6993}" presName="root" presStyleCnt="0">
        <dgm:presLayoutVars>
          <dgm:dir/>
          <dgm:resizeHandles val="exact"/>
        </dgm:presLayoutVars>
      </dgm:prSet>
      <dgm:spPr/>
    </dgm:pt>
    <dgm:pt modelId="{170276F2-4B18-4A9F-9FB6-B2DA518E5F14}" type="pres">
      <dgm:prSet presAssocID="{96397A00-11BA-4D8F-822E-1C10B1FC1C6A}" presName="compNode" presStyleCnt="0"/>
      <dgm:spPr/>
    </dgm:pt>
    <dgm:pt modelId="{6C6251A3-8516-485D-9C2A-3DD2AC9391A6}" type="pres">
      <dgm:prSet presAssocID="{96397A00-11BA-4D8F-822E-1C10B1FC1C6A}" presName="bgRect" presStyleLbl="bgShp" presStyleIdx="0" presStyleCnt="4"/>
      <dgm:spPr/>
    </dgm:pt>
    <dgm:pt modelId="{EEA0FFEB-8D8D-4C35-96F9-3C26B25ED0F6}" type="pres">
      <dgm:prSet presAssocID="{96397A00-11BA-4D8F-822E-1C10B1FC1C6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ngerprint2"/>
        </a:ext>
      </dgm:extLst>
    </dgm:pt>
    <dgm:pt modelId="{EA4674FF-3C02-4487-A2D3-C27100AC23C0}" type="pres">
      <dgm:prSet presAssocID="{96397A00-11BA-4D8F-822E-1C10B1FC1C6A}" presName="spaceRect" presStyleCnt="0"/>
      <dgm:spPr/>
    </dgm:pt>
    <dgm:pt modelId="{3053FDFC-BACA-49E4-A32E-844FDA6A963E}" type="pres">
      <dgm:prSet presAssocID="{96397A00-11BA-4D8F-822E-1C10B1FC1C6A}" presName="parTx" presStyleLbl="revTx" presStyleIdx="0" presStyleCnt="4">
        <dgm:presLayoutVars>
          <dgm:chMax val="0"/>
          <dgm:chPref val="0"/>
        </dgm:presLayoutVars>
      </dgm:prSet>
      <dgm:spPr/>
    </dgm:pt>
    <dgm:pt modelId="{9023EA3A-8B8B-4A15-921F-F1A13CB33A95}" type="pres">
      <dgm:prSet presAssocID="{76CB6677-E408-48FC-A675-8F285B9FF5C4}" presName="sibTrans" presStyleCnt="0"/>
      <dgm:spPr/>
    </dgm:pt>
    <dgm:pt modelId="{A99547E6-41B5-41A9-B976-B49D2C306EC9}" type="pres">
      <dgm:prSet presAssocID="{09D1EB2B-A823-4CB3-A7B5-FFB2778FB440}" presName="compNode" presStyleCnt="0"/>
      <dgm:spPr/>
    </dgm:pt>
    <dgm:pt modelId="{8C01333C-00F8-4CBC-AEDB-E6AF6A6BC1CD}" type="pres">
      <dgm:prSet presAssocID="{09D1EB2B-A823-4CB3-A7B5-FFB2778FB440}" presName="bgRect" presStyleLbl="bgShp" presStyleIdx="1" presStyleCnt="4"/>
      <dgm:spPr/>
    </dgm:pt>
    <dgm:pt modelId="{C69F13D8-23ED-4B00-B659-D4C1921C251D}" type="pres">
      <dgm:prSet presAssocID="{09D1EB2B-A823-4CB3-A7B5-FFB2778FB44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mily"/>
        </a:ext>
      </dgm:extLst>
    </dgm:pt>
    <dgm:pt modelId="{FDBCD782-E57B-4D23-AD0A-34C8DE5174D8}" type="pres">
      <dgm:prSet presAssocID="{09D1EB2B-A823-4CB3-A7B5-FFB2778FB440}" presName="spaceRect" presStyleCnt="0"/>
      <dgm:spPr/>
    </dgm:pt>
    <dgm:pt modelId="{3C13B8D9-0AA6-4555-8DB6-16A414879F17}" type="pres">
      <dgm:prSet presAssocID="{09D1EB2B-A823-4CB3-A7B5-FFB2778FB440}" presName="parTx" presStyleLbl="revTx" presStyleIdx="1" presStyleCnt="4">
        <dgm:presLayoutVars>
          <dgm:chMax val="0"/>
          <dgm:chPref val="0"/>
        </dgm:presLayoutVars>
      </dgm:prSet>
      <dgm:spPr/>
    </dgm:pt>
    <dgm:pt modelId="{E9B5D639-CCAB-4E70-90D5-04EB27DD5FE8}" type="pres">
      <dgm:prSet presAssocID="{4EBB89E8-86C9-4C88-BEDC-274D50C8B112}" presName="sibTrans" presStyleCnt="0"/>
      <dgm:spPr/>
    </dgm:pt>
    <dgm:pt modelId="{92DA1CEB-DA53-4A80-B15B-11145096C415}" type="pres">
      <dgm:prSet presAssocID="{9807FE15-990A-4106-9550-975194B9D21F}" presName="compNode" presStyleCnt="0"/>
      <dgm:spPr/>
    </dgm:pt>
    <dgm:pt modelId="{1C2EF64A-29B2-41DF-8EDE-C987C03F625D}" type="pres">
      <dgm:prSet presAssocID="{9807FE15-990A-4106-9550-975194B9D21F}" presName="bgRect" presStyleLbl="bgShp" presStyleIdx="2" presStyleCnt="4"/>
      <dgm:spPr/>
    </dgm:pt>
    <dgm:pt modelId="{FE87C5CE-9254-4E88-A503-9FE2B99E104E}" type="pres">
      <dgm:prSet presAssocID="{9807FE15-990A-4106-9550-975194B9D21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lth"/>
        </a:ext>
      </dgm:extLst>
    </dgm:pt>
    <dgm:pt modelId="{17D01150-0EC8-4E12-A34F-9140B27CE74A}" type="pres">
      <dgm:prSet presAssocID="{9807FE15-990A-4106-9550-975194B9D21F}" presName="spaceRect" presStyleCnt="0"/>
      <dgm:spPr/>
    </dgm:pt>
    <dgm:pt modelId="{0B483AC8-D915-4820-B220-71497E859D75}" type="pres">
      <dgm:prSet presAssocID="{9807FE15-990A-4106-9550-975194B9D21F}" presName="parTx" presStyleLbl="revTx" presStyleIdx="2" presStyleCnt="4">
        <dgm:presLayoutVars>
          <dgm:chMax val="0"/>
          <dgm:chPref val="0"/>
        </dgm:presLayoutVars>
      </dgm:prSet>
      <dgm:spPr/>
    </dgm:pt>
    <dgm:pt modelId="{08F02D79-C747-4BA8-8CF8-5BC3571AE39D}" type="pres">
      <dgm:prSet presAssocID="{F23FEAE2-BAF8-46C0-A04D-887500D25895}" presName="sibTrans" presStyleCnt="0"/>
      <dgm:spPr/>
    </dgm:pt>
    <dgm:pt modelId="{4FA453C9-CAFD-45F1-ABE9-101B521A8C1D}" type="pres">
      <dgm:prSet presAssocID="{A0294C6B-0B71-49F3-86A0-50686EB0D485}" presName="compNode" presStyleCnt="0"/>
      <dgm:spPr/>
    </dgm:pt>
    <dgm:pt modelId="{DB3AB1B0-69C8-4AF8-AC79-615EC42663F3}" type="pres">
      <dgm:prSet presAssocID="{A0294C6B-0B71-49F3-86A0-50686EB0D485}" presName="bgRect" presStyleLbl="bgShp" presStyleIdx="3" presStyleCnt="4"/>
      <dgm:spPr/>
    </dgm:pt>
    <dgm:pt modelId="{00AAFE5E-FB46-421B-9177-625CE4BDB1AA}" type="pres">
      <dgm:prSet presAssocID="{A0294C6B-0B71-49F3-86A0-50686EB0D48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Thin"/>
        </a:ext>
      </dgm:extLst>
    </dgm:pt>
    <dgm:pt modelId="{0C0A7F4D-7D02-4CB2-AA15-3EDF5B399966}" type="pres">
      <dgm:prSet presAssocID="{A0294C6B-0B71-49F3-86A0-50686EB0D485}" presName="spaceRect" presStyleCnt="0"/>
      <dgm:spPr/>
    </dgm:pt>
    <dgm:pt modelId="{FEC1370D-A551-459E-920A-353F1387F00F}" type="pres">
      <dgm:prSet presAssocID="{A0294C6B-0B71-49F3-86A0-50686EB0D485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ADC62821-FAA9-4E17-A77A-37E409E8EC25}" srcId="{09EACD6D-F592-4477-8312-7DA7886B6993}" destId="{A0294C6B-0B71-49F3-86A0-50686EB0D485}" srcOrd="3" destOrd="0" parTransId="{C86A57AE-F488-4E06-9F7F-92D1AF5DD9A3}" sibTransId="{2B646000-BB87-44BB-A792-326E846E36B1}"/>
    <dgm:cxn modelId="{3E53D460-6818-4280-BE17-B32341B0DC59}" type="presOf" srcId="{09D1EB2B-A823-4CB3-A7B5-FFB2778FB440}" destId="{3C13B8D9-0AA6-4555-8DB6-16A414879F17}" srcOrd="0" destOrd="0" presId="urn:microsoft.com/office/officeart/2018/2/layout/IconVerticalSolidList"/>
    <dgm:cxn modelId="{9891F54F-9F2B-4DF0-B7B1-D94E7F5A9EC7}" srcId="{09EACD6D-F592-4477-8312-7DA7886B6993}" destId="{9807FE15-990A-4106-9550-975194B9D21F}" srcOrd="2" destOrd="0" parTransId="{BE75FB90-E6E7-4ED2-B47B-7A26EB4266F9}" sibTransId="{F23FEAE2-BAF8-46C0-A04D-887500D25895}"/>
    <dgm:cxn modelId="{9A1EB678-AD5A-48BF-AAB5-2D9E9071BC20}" type="presOf" srcId="{9807FE15-990A-4106-9550-975194B9D21F}" destId="{0B483AC8-D915-4820-B220-71497E859D75}" srcOrd="0" destOrd="0" presId="urn:microsoft.com/office/officeart/2018/2/layout/IconVerticalSolidList"/>
    <dgm:cxn modelId="{4E9B51A6-FC76-4C31-87CD-724A0650670F}" srcId="{09EACD6D-F592-4477-8312-7DA7886B6993}" destId="{09D1EB2B-A823-4CB3-A7B5-FFB2778FB440}" srcOrd="1" destOrd="0" parTransId="{CB3220AD-D643-4474-9491-6A297C970215}" sibTransId="{4EBB89E8-86C9-4C88-BEDC-274D50C8B112}"/>
    <dgm:cxn modelId="{19BF81CB-5E6B-4BB7-88D2-ADCF97525B2E}" srcId="{09EACD6D-F592-4477-8312-7DA7886B6993}" destId="{96397A00-11BA-4D8F-822E-1C10B1FC1C6A}" srcOrd="0" destOrd="0" parTransId="{C20AF92E-8237-4C96-9DED-977D5ED190F7}" sibTransId="{76CB6677-E408-48FC-A675-8F285B9FF5C4}"/>
    <dgm:cxn modelId="{3B1ADDCC-18D0-45CD-8BEF-A5F0114DD9A9}" type="presOf" srcId="{09EACD6D-F592-4477-8312-7DA7886B6993}" destId="{16D9E88B-41AC-46F0-9CCF-607D4FFA3DC0}" srcOrd="0" destOrd="0" presId="urn:microsoft.com/office/officeart/2018/2/layout/IconVerticalSolidList"/>
    <dgm:cxn modelId="{43D966F9-2F6D-4A2A-A696-A7A97AE54659}" type="presOf" srcId="{A0294C6B-0B71-49F3-86A0-50686EB0D485}" destId="{FEC1370D-A551-459E-920A-353F1387F00F}" srcOrd="0" destOrd="0" presId="urn:microsoft.com/office/officeart/2018/2/layout/IconVerticalSolidList"/>
    <dgm:cxn modelId="{240FF4FE-E849-4804-B087-566CB604C770}" type="presOf" srcId="{96397A00-11BA-4D8F-822E-1C10B1FC1C6A}" destId="{3053FDFC-BACA-49E4-A32E-844FDA6A963E}" srcOrd="0" destOrd="0" presId="urn:microsoft.com/office/officeart/2018/2/layout/IconVerticalSolidList"/>
    <dgm:cxn modelId="{75F57DCD-2577-4D48-9DCF-9F1E094665C4}" type="presParOf" srcId="{16D9E88B-41AC-46F0-9CCF-607D4FFA3DC0}" destId="{170276F2-4B18-4A9F-9FB6-B2DA518E5F14}" srcOrd="0" destOrd="0" presId="urn:microsoft.com/office/officeart/2018/2/layout/IconVerticalSolidList"/>
    <dgm:cxn modelId="{18421433-5B23-49DD-8811-7F87C749E60F}" type="presParOf" srcId="{170276F2-4B18-4A9F-9FB6-B2DA518E5F14}" destId="{6C6251A3-8516-485D-9C2A-3DD2AC9391A6}" srcOrd="0" destOrd="0" presId="urn:microsoft.com/office/officeart/2018/2/layout/IconVerticalSolidList"/>
    <dgm:cxn modelId="{760B76E9-8D18-473F-ACCC-0B5D047D9BFB}" type="presParOf" srcId="{170276F2-4B18-4A9F-9FB6-B2DA518E5F14}" destId="{EEA0FFEB-8D8D-4C35-96F9-3C26B25ED0F6}" srcOrd="1" destOrd="0" presId="urn:microsoft.com/office/officeart/2018/2/layout/IconVerticalSolidList"/>
    <dgm:cxn modelId="{06939996-0949-452E-B9D8-451ED634447D}" type="presParOf" srcId="{170276F2-4B18-4A9F-9FB6-B2DA518E5F14}" destId="{EA4674FF-3C02-4487-A2D3-C27100AC23C0}" srcOrd="2" destOrd="0" presId="urn:microsoft.com/office/officeart/2018/2/layout/IconVerticalSolidList"/>
    <dgm:cxn modelId="{052E94CA-D9FF-46A9-984B-EDA65886071D}" type="presParOf" srcId="{170276F2-4B18-4A9F-9FB6-B2DA518E5F14}" destId="{3053FDFC-BACA-49E4-A32E-844FDA6A963E}" srcOrd="3" destOrd="0" presId="urn:microsoft.com/office/officeart/2018/2/layout/IconVerticalSolidList"/>
    <dgm:cxn modelId="{93D689F7-AAF4-4AD5-A0E6-361E3AE32EB2}" type="presParOf" srcId="{16D9E88B-41AC-46F0-9CCF-607D4FFA3DC0}" destId="{9023EA3A-8B8B-4A15-921F-F1A13CB33A95}" srcOrd="1" destOrd="0" presId="urn:microsoft.com/office/officeart/2018/2/layout/IconVerticalSolidList"/>
    <dgm:cxn modelId="{4A50CD8B-C1FC-474F-A110-F5348B873CA1}" type="presParOf" srcId="{16D9E88B-41AC-46F0-9CCF-607D4FFA3DC0}" destId="{A99547E6-41B5-41A9-B976-B49D2C306EC9}" srcOrd="2" destOrd="0" presId="urn:microsoft.com/office/officeart/2018/2/layout/IconVerticalSolidList"/>
    <dgm:cxn modelId="{7DA3D33E-477E-4763-A671-C0C29278D437}" type="presParOf" srcId="{A99547E6-41B5-41A9-B976-B49D2C306EC9}" destId="{8C01333C-00F8-4CBC-AEDB-E6AF6A6BC1CD}" srcOrd="0" destOrd="0" presId="urn:microsoft.com/office/officeart/2018/2/layout/IconVerticalSolidList"/>
    <dgm:cxn modelId="{F226E378-7F14-4815-8B37-0A6140033B74}" type="presParOf" srcId="{A99547E6-41B5-41A9-B976-B49D2C306EC9}" destId="{C69F13D8-23ED-4B00-B659-D4C1921C251D}" srcOrd="1" destOrd="0" presId="urn:microsoft.com/office/officeart/2018/2/layout/IconVerticalSolidList"/>
    <dgm:cxn modelId="{8FA64A63-EE0E-4B47-920E-7A54C62ED5E8}" type="presParOf" srcId="{A99547E6-41B5-41A9-B976-B49D2C306EC9}" destId="{FDBCD782-E57B-4D23-AD0A-34C8DE5174D8}" srcOrd="2" destOrd="0" presId="urn:microsoft.com/office/officeart/2018/2/layout/IconVerticalSolidList"/>
    <dgm:cxn modelId="{0A107A82-CF0C-4871-B96E-AE04C46B7873}" type="presParOf" srcId="{A99547E6-41B5-41A9-B976-B49D2C306EC9}" destId="{3C13B8D9-0AA6-4555-8DB6-16A414879F17}" srcOrd="3" destOrd="0" presId="urn:microsoft.com/office/officeart/2018/2/layout/IconVerticalSolidList"/>
    <dgm:cxn modelId="{113CAA49-735D-46B7-8188-E01E7EC76291}" type="presParOf" srcId="{16D9E88B-41AC-46F0-9CCF-607D4FFA3DC0}" destId="{E9B5D639-CCAB-4E70-90D5-04EB27DD5FE8}" srcOrd="3" destOrd="0" presId="urn:microsoft.com/office/officeart/2018/2/layout/IconVerticalSolidList"/>
    <dgm:cxn modelId="{387AB3AE-1AD9-40FD-A61A-9FA261C7B966}" type="presParOf" srcId="{16D9E88B-41AC-46F0-9CCF-607D4FFA3DC0}" destId="{92DA1CEB-DA53-4A80-B15B-11145096C415}" srcOrd="4" destOrd="0" presId="urn:microsoft.com/office/officeart/2018/2/layout/IconVerticalSolidList"/>
    <dgm:cxn modelId="{CC5D5CBA-4DF2-45DF-9527-0C41EBD139C9}" type="presParOf" srcId="{92DA1CEB-DA53-4A80-B15B-11145096C415}" destId="{1C2EF64A-29B2-41DF-8EDE-C987C03F625D}" srcOrd="0" destOrd="0" presId="urn:microsoft.com/office/officeart/2018/2/layout/IconVerticalSolidList"/>
    <dgm:cxn modelId="{C2FAC584-CD5E-4A54-A6AB-28AFB621EC84}" type="presParOf" srcId="{92DA1CEB-DA53-4A80-B15B-11145096C415}" destId="{FE87C5CE-9254-4E88-A503-9FE2B99E104E}" srcOrd="1" destOrd="0" presId="urn:microsoft.com/office/officeart/2018/2/layout/IconVerticalSolidList"/>
    <dgm:cxn modelId="{80C5C4C4-556D-46C2-9BB3-F59C766ABF72}" type="presParOf" srcId="{92DA1CEB-DA53-4A80-B15B-11145096C415}" destId="{17D01150-0EC8-4E12-A34F-9140B27CE74A}" srcOrd="2" destOrd="0" presId="urn:microsoft.com/office/officeart/2018/2/layout/IconVerticalSolidList"/>
    <dgm:cxn modelId="{625A4023-03AF-4A40-9ADD-7473E6070E79}" type="presParOf" srcId="{92DA1CEB-DA53-4A80-B15B-11145096C415}" destId="{0B483AC8-D915-4820-B220-71497E859D75}" srcOrd="3" destOrd="0" presId="urn:microsoft.com/office/officeart/2018/2/layout/IconVerticalSolidList"/>
    <dgm:cxn modelId="{A33A698E-2C84-4896-90FE-524666C31D78}" type="presParOf" srcId="{16D9E88B-41AC-46F0-9CCF-607D4FFA3DC0}" destId="{08F02D79-C747-4BA8-8CF8-5BC3571AE39D}" srcOrd="5" destOrd="0" presId="urn:microsoft.com/office/officeart/2018/2/layout/IconVerticalSolidList"/>
    <dgm:cxn modelId="{8B44336C-587A-436C-8D5E-EAB771D48928}" type="presParOf" srcId="{16D9E88B-41AC-46F0-9CCF-607D4FFA3DC0}" destId="{4FA453C9-CAFD-45F1-ABE9-101B521A8C1D}" srcOrd="6" destOrd="0" presId="urn:microsoft.com/office/officeart/2018/2/layout/IconVerticalSolidList"/>
    <dgm:cxn modelId="{0597E59E-E36F-47BF-A80C-339AD72EA1A0}" type="presParOf" srcId="{4FA453C9-CAFD-45F1-ABE9-101B521A8C1D}" destId="{DB3AB1B0-69C8-4AF8-AC79-615EC42663F3}" srcOrd="0" destOrd="0" presId="urn:microsoft.com/office/officeart/2018/2/layout/IconVerticalSolidList"/>
    <dgm:cxn modelId="{545079FB-ED3A-44CE-A6F7-5E8A185C7CD6}" type="presParOf" srcId="{4FA453C9-CAFD-45F1-ABE9-101B521A8C1D}" destId="{00AAFE5E-FB46-421B-9177-625CE4BDB1AA}" srcOrd="1" destOrd="0" presId="urn:microsoft.com/office/officeart/2018/2/layout/IconVerticalSolidList"/>
    <dgm:cxn modelId="{121783DC-FE42-45E1-BEDB-D9EDE9C59DB9}" type="presParOf" srcId="{4FA453C9-CAFD-45F1-ABE9-101B521A8C1D}" destId="{0C0A7F4D-7D02-4CB2-AA15-3EDF5B399966}" srcOrd="2" destOrd="0" presId="urn:microsoft.com/office/officeart/2018/2/layout/IconVerticalSolidList"/>
    <dgm:cxn modelId="{D93C1604-E618-45AD-8AB8-35BBCE7D971A}" type="presParOf" srcId="{4FA453C9-CAFD-45F1-ABE9-101B521A8C1D}" destId="{FEC1370D-A551-459E-920A-353F1387F00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9CBD55A-557C-4478-AE06-B32D6E668341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B9F8E7-82B7-44D3-8275-4AC6706600A9}">
      <dgm:prSet phldrT="[Text]"/>
      <dgm:spPr/>
      <dgm:t>
        <a:bodyPr/>
        <a:lstStyle/>
        <a:p>
          <a:r>
            <a: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Old Growth and Virgin Forest if the Ukrainian Carpathians </a:t>
          </a:r>
          <a:endParaRPr lang="en-US" dirty="0"/>
        </a:p>
      </dgm:t>
    </dgm:pt>
    <dgm:pt modelId="{E7AAFBC3-6244-4706-A7CD-4C79D1DDDB2C}" type="parTrans" cxnId="{BCDE9C92-D1FF-46CC-9361-01F0D452FE8D}">
      <dgm:prSet/>
      <dgm:spPr/>
      <dgm:t>
        <a:bodyPr/>
        <a:lstStyle/>
        <a:p>
          <a:endParaRPr lang="en-US"/>
        </a:p>
      </dgm:t>
    </dgm:pt>
    <dgm:pt modelId="{9806EB04-9025-42FD-AC20-49459587997A}" type="sibTrans" cxnId="{BCDE9C92-D1FF-46CC-9361-01F0D452FE8D}">
      <dgm:prSet/>
      <dgm:spPr/>
      <dgm:t>
        <a:bodyPr/>
        <a:lstStyle/>
        <a:p>
          <a:endParaRPr lang="en-US"/>
        </a:p>
      </dgm:t>
    </dgm:pt>
    <dgm:pt modelId="{6A1B3C0A-BE83-4AEF-8812-98804D0B8B46}">
      <dgm:prSet phldrT="[Text]"/>
      <dgm:spPr/>
      <dgm:t>
        <a:bodyPr/>
        <a:lstStyle/>
        <a:p>
          <a:r>
            <a: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http://gis-wwf.com.ua/ </a:t>
          </a:r>
          <a:endParaRPr lang="en-US" dirty="0"/>
        </a:p>
      </dgm:t>
    </dgm:pt>
    <dgm:pt modelId="{8C659AA8-A2B1-4746-A3EB-2F470117DAF8}" type="parTrans" cxnId="{A9973D34-BD8D-4C40-86FE-375EAEC94594}">
      <dgm:prSet/>
      <dgm:spPr/>
      <dgm:t>
        <a:bodyPr/>
        <a:lstStyle/>
        <a:p>
          <a:endParaRPr lang="en-US"/>
        </a:p>
      </dgm:t>
    </dgm:pt>
    <dgm:pt modelId="{1FEE31B4-5508-49CF-AB67-90229EF9B8BD}" type="sibTrans" cxnId="{A9973D34-BD8D-4C40-86FE-375EAEC94594}">
      <dgm:prSet/>
      <dgm:spPr/>
      <dgm:t>
        <a:bodyPr/>
        <a:lstStyle/>
        <a:p>
          <a:endParaRPr lang="en-US"/>
        </a:p>
      </dgm:t>
    </dgm:pt>
    <dgm:pt modelId="{933D3E8E-3136-4549-8EB3-781662964D5B}" type="pres">
      <dgm:prSet presAssocID="{29CBD55A-557C-4478-AE06-B32D6E668341}" presName="list" presStyleCnt="0">
        <dgm:presLayoutVars>
          <dgm:dir/>
          <dgm:animLvl val="lvl"/>
        </dgm:presLayoutVars>
      </dgm:prSet>
      <dgm:spPr/>
    </dgm:pt>
    <dgm:pt modelId="{989FB209-4C41-4D41-9E6F-58BAABF9A177}" type="pres">
      <dgm:prSet presAssocID="{02B9F8E7-82B7-44D3-8275-4AC6706600A9}" presName="posSpace" presStyleCnt="0"/>
      <dgm:spPr/>
    </dgm:pt>
    <dgm:pt modelId="{E8D49327-CC32-4011-800B-96CC45246219}" type="pres">
      <dgm:prSet presAssocID="{02B9F8E7-82B7-44D3-8275-4AC6706600A9}" presName="vertFlow" presStyleCnt="0"/>
      <dgm:spPr/>
    </dgm:pt>
    <dgm:pt modelId="{FC28C62A-431A-423E-844F-9712D5F906D2}" type="pres">
      <dgm:prSet presAssocID="{02B9F8E7-82B7-44D3-8275-4AC6706600A9}" presName="topSpace" presStyleCnt="0"/>
      <dgm:spPr/>
    </dgm:pt>
    <dgm:pt modelId="{2A3CF82F-D920-4E95-A06F-81714EE023B4}" type="pres">
      <dgm:prSet presAssocID="{02B9F8E7-82B7-44D3-8275-4AC6706600A9}" presName="firstComp" presStyleCnt="0"/>
      <dgm:spPr/>
    </dgm:pt>
    <dgm:pt modelId="{19DB4B05-A8A7-4ACD-A978-A3C32AFD19DF}" type="pres">
      <dgm:prSet presAssocID="{02B9F8E7-82B7-44D3-8275-4AC6706600A9}" presName="firstChild" presStyleLbl="bgAccFollowNode1" presStyleIdx="0" presStyleCnt="1" custScaleX="161280" custScaleY="40983"/>
      <dgm:spPr/>
    </dgm:pt>
    <dgm:pt modelId="{3B2FA587-CF7C-4815-9481-A5FB9A3D2BF3}" type="pres">
      <dgm:prSet presAssocID="{02B9F8E7-82B7-44D3-8275-4AC6706600A9}" presName="firstChildTx" presStyleLbl="bgAccFollowNode1" presStyleIdx="0" presStyleCnt="1">
        <dgm:presLayoutVars>
          <dgm:bulletEnabled val="1"/>
        </dgm:presLayoutVars>
      </dgm:prSet>
      <dgm:spPr/>
    </dgm:pt>
    <dgm:pt modelId="{182F5220-61D0-4B7E-BBF8-A3816C3DF57B}" type="pres">
      <dgm:prSet presAssocID="{02B9F8E7-82B7-44D3-8275-4AC6706600A9}" presName="negSpace" presStyleCnt="0"/>
      <dgm:spPr/>
    </dgm:pt>
    <dgm:pt modelId="{2F9BD70B-0DB7-4E42-AC8E-2D1767E5F93D}" type="pres">
      <dgm:prSet presAssocID="{02B9F8E7-82B7-44D3-8275-4AC6706600A9}" presName="circle" presStyleLbl="node1" presStyleIdx="0" presStyleCnt="1" custLinFactNeighborX="-92849" custLinFactNeighborY="-88"/>
      <dgm:spPr/>
    </dgm:pt>
  </dgm:ptLst>
  <dgm:cxnLst>
    <dgm:cxn modelId="{A9973D34-BD8D-4C40-86FE-375EAEC94594}" srcId="{02B9F8E7-82B7-44D3-8275-4AC6706600A9}" destId="{6A1B3C0A-BE83-4AEF-8812-98804D0B8B46}" srcOrd="0" destOrd="0" parTransId="{8C659AA8-A2B1-4746-A3EB-2F470117DAF8}" sibTransId="{1FEE31B4-5508-49CF-AB67-90229EF9B8BD}"/>
    <dgm:cxn modelId="{56A0E044-6F17-4445-A89C-2B982336730A}" type="presOf" srcId="{6A1B3C0A-BE83-4AEF-8812-98804D0B8B46}" destId="{19DB4B05-A8A7-4ACD-A978-A3C32AFD19DF}" srcOrd="0" destOrd="0" presId="urn:microsoft.com/office/officeart/2005/8/layout/hList9"/>
    <dgm:cxn modelId="{7910DC73-E3C9-437E-AFD1-BC391E0C75EB}" type="presOf" srcId="{6A1B3C0A-BE83-4AEF-8812-98804D0B8B46}" destId="{3B2FA587-CF7C-4815-9481-A5FB9A3D2BF3}" srcOrd="1" destOrd="0" presId="urn:microsoft.com/office/officeart/2005/8/layout/hList9"/>
    <dgm:cxn modelId="{BCDE9C92-D1FF-46CC-9361-01F0D452FE8D}" srcId="{29CBD55A-557C-4478-AE06-B32D6E668341}" destId="{02B9F8E7-82B7-44D3-8275-4AC6706600A9}" srcOrd="0" destOrd="0" parTransId="{E7AAFBC3-6244-4706-A7CD-4C79D1DDDB2C}" sibTransId="{9806EB04-9025-42FD-AC20-49459587997A}"/>
    <dgm:cxn modelId="{DC6D21A1-6CC2-4844-91A2-51E1EEFA3BF1}" type="presOf" srcId="{29CBD55A-557C-4478-AE06-B32D6E668341}" destId="{933D3E8E-3136-4549-8EB3-781662964D5B}" srcOrd="0" destOrd="0" presId="urn:microsoft.com/office/officeart/2005/8/layout/hList9"/>
    <dgm:cxn modelId="{0D0A3CE5-F566-4DF5-B853-8FE90AD0B521}" type="presOf" srcId="{02B9F8E7-82B7-44D3-8275-4AC6706600A9}" destId="{2F9BD70B-0DB7-4E42-AC8E-2D1767E5F93D}" srcOrd="0" destOrd="0" presId="urn:microsoft.com/office/officeart/2005/8/layout/hList9"/>
    <dgm:cxn modelId="{E1783EB5-AABB-48C8-9228-204C884BBF8A}" type="presParOf" srcId="{933D3E8E-3136-4549-8EB3-781662964D5B}" destId="{989FB209-4C41-4D41-9E6F-58BAABF9A177}" srcOrd="0" destOrd="0" presId="urn:microsoft.com/office/officeart/2005/8/layout/hList9"/>
    <dgm:cxn modelId="{57391AAA-445E-4252-BF90-527CC4B32AE2}" type="presParOf" srcId="{933D3E8E-3136-4549-8EB3-781662964D5B}" destId="{E8D49327-CC32-4011-800B-96CC45246219}" srcOrd="1" destOrd="0" presId="urn:microsoft.com/office/officeart/2005/8/layout/hList9"/>
    <dgm:cxn modelId="{46CFEAC3-F336-409D-B8EC-6F5A795CA847}" type="presParOf" srcId="{E8D49327-CC32-4011-800B-96CC45246219}" destId="{FC28C62A-431A-423E-844F-9712D5F906D2}" srcOrd="0" destOrd="0" presId="urn:microsoft.com/office/officeart/2005/8/layout/hList9"/>
    <dgm:cxn modelId="{A8484D22-7FBB-4E99-9104-5034DAEA43E9}" type="presParOf" srcId="{E8D49327-CC32-4011-800B-96CC45246219}" destId="{2A3CF82F-D920-4E95-A06F-81714EE023B4}" srcOrd="1" destOrd="0" presId="urn:microsoft.com/office/officeart/2005/8/layout/hList9"/>
    <dgm:cxn modelId="{1B422A8E-6F4F-4CAB-9F6F-0AF2F2714A5F}" type="presParOf" srcId="{2A3CF82F-D920-4E95-A06F-81714EE023B4}" destId="{19DB4B05-A8A7-4ACD-A978-A3C32AFD19DF}" srcOrd="0" destOrd="0" presId="urn:microsoft.com/office/officeart/2005/8/layout/hList9"/>
    <dgm:cxn modelId="{0F5465E2-C80B-4BFA-B699-5618ACD87190}" type="presParOf" srcId="{2A3CF82F-D920-4E95-A06F-81714EE023B4}" destId="{3B2FA587-CF7C-4815-9481-A5FB9A3D2BF3}" srcOrd="1" destOrd="0" presId="urn:microsoft.com/office/officeart/2005/8/layout/hList9"/>
    <dgm:cxn modelId="{9BE924B4-3C33-45CA-94F3-4C04F62ABD46}" type="presParOf" srcId="{933D3E8E-3136-4549-8EB3-781662964D5B}" destId="{182F5220-61D0-4B7E-BBF8-A3816C3DF57B}" srcOrd="2" destOrd="0" presId="urn:microsoft.com/office/officeart/2005/8/layout/hList9"/>
    <dgm:cxn modelId="{0B5BADBA-A6F5-4A4F-8EFA-34CD02A01520}" type="presParOf" srcId="{933D3E8E-3136-4549-8EB3-781662964D5B}" destId="{2F9BD70B-0DB7-4E42-AC8E-2D1767E5F93D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E91585B-FD9B-4FDC-940E-F16B188611DF}" type="doc">
      <dgm:prSet loTypeId="urn:microsoft.com/office/officeart/2005/8/layout/hProcess4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D196BA1-8327-42F7-B9E5-87D503CB93F4}">
      <dgm:prSet phldrT="[Text]" custT="1"/>
      <dgm:spPr/>
      <dgm:t>
        <a:bodyPr/>
        <a:lstStyle/>
        <a:p>
          <a:endParaRPr lang="en-US" sz="1400" dirty="0"/>
        </a:p>
        <a:p>
          <a:r>
            <a:rPr lang="en-US" sz="1400" dirty="0"/>
            <a:t>Art. 9 of the Carpathian Convention </a:t>
          </a:r>
        </a:p>
        <a:p>
          <a:endParaRPr lang="en-US" sz="1600" dirty="0"/>
        </a:p>
      </dgm:t>
    </dgm:pt>
    <dgm:pt modelId="{A2507B0B-8670-490A-A262-42446148EFC1}" type="parTrans" cxnId="{3034C04C-4B99-4452-89EF-B3C28EEE5939}">
      <dgm:prSet/>
      <dgm:spPr/>
      <dgm:t>
        <a:bodyPr/>
        <a:lstStyle/>
        <a:p>
          <a:endParaRPr lang="en-US"/>
        </a:p>
      </dgm:t>
    </dgm:pt>
    <dgm:pt modelId="{2F8CDDFD-859D-49A6-83DB-88370576A339}" type="sibTrans" cxnId="{3034C04C-4B99-4452-89EF-B3C28EEE5939}">
      <dgm:prSet/>
      <dgm:spPr/>
      <dgm:t>
        <a:bodyPr/>
        <a:lstStyle/>
        <a:p>
          <a:endParaRPr lang="en-US"/>
        </a:p>
      </dgm:t>
    </dgm:pt>
    <dgm:pt modelId="{4C944641-FCF5-4AD8-B261-60AA0024A79E}">
      <dgm:prSet phldrT="[Text]" custT="1"/>
      <dgm:spPr/>
      <dgm:t>
        <a:bodyPr/>
        <a:lstStyle/>
        <a:p>
          <a:r>
            <a:rPr lang="en-US" sz="1600" dirty="0"/>
            <a:t>Protocol on Sustainable Tourism</a:t>
          </a:r>
        </a:p>
      </dgm:t>
    </dgm:pt>
    <dgm:pt modelId="{8E5E79D8-FB05-4739-B0F5-8BE6ED2F29C8}" type="parTrans" cxnId="{DA278ECD-ED39-4044-9E8D-6DE29F7C3FB3}">
      <dgm:prSet/>
      <dgm:spPr/>
      <dgm:t>
        <a:bodyPr/>
        <a:lstStyle/>
        <a:p>
          <a:endParaRPr lang="en-US"/>
        </a:p>
      </dgm:t>
    </dgm:pt>
    <dgm:pt modelId="{FCC9CB30-198F-41E6-B00A-25E93E3DC839}" type="sibTrans" cxnId="{DA278ECD-ED39-4044-9E8D-6DE29F7C3FB3}">
      <dgm:prSet/>
      <dgm:spPr/>
      <dgm:t>
        <a:bodyPr/>
        <a:lstStyle/>
        <a:p>
          <a:endParaRPr lang="en-US"/>
        </a:p>
      </dgm:t>
    </dgm:pt>
    <dgm:pt modelId="{F8FB1AE1-7950-4301-88C4-3D45B2DAEABD}">
      <dgm:prSet phldrT="[Text]" custT="1"/>
      <dgm:spPr/>
      <dgm:t>
        <a:bodyPr/>
        <a:lstStyle/>
        <a:p>
          <a:r>
            <a:rPr lang="en-US" sz="1400" dirty="0"/>
            <a:t>Strategy for the Sustainable Tourism Development of the Carpathians </a:t>
          </a:r>
        </a:p>
      </dgm:t>
    </dgm:pt>
    <dgm:pt modelId="{DE3B344A-4481-4A7F-BF08-FA41E5323599}" type="parTrans" cxnId="{977E16C2-B327-4A54-873C-9FB8292020C4}">
      <dgm:prSet/>
      <dgm:spPr/>
      <dgm:t>
        <a:bodyPr/>
        <a:lstStyle/>
        <a:p>
          <a:endParaRPr lang="en-US"/>
        </a:p>
      </dgm:t>
    </dgm:pt>
    <dgm:pt modelId="{1995DAFA-2969-47AE-BAD4-7226AF43A4A9}" type="sibTrans" cxnId="{977E16C2-B327-4A54-873C-9FB8292020C4}">
      <dgm:prSet/>
      <dgm:spPr/>
      <dgm:t>
        <a:bodyPr/>
        <a:lstStyle/>
        <a:p>
          <a:endParaRPr lang="en-US"/>
        </a:p>
      </dgm:t>
    </dgm:pt>
    <dgm:pt modelId="{B7F213D6-AC1C-4269-8455-91A2A9931F05}">
      <dgm:prSet phldrT="[Text]" custT="1"/>
      <dgm:spPr/>
      <dgm:t>
        <a:bodyPr/>
        <a:lstStyle/>
        <a:p>
          <a:pPr rtl="0"/>
          <a:r>
            <a:rPr lang="en-US" sz="1600" dirty="0"/>
            <a:t>Carpathian Sustainable Tourism Platform </a:t>
          </a:r>
        </a:p>
      </dgm:t>
    </dgm:pt>
    <dgm:pt modelId="{3D956855-F314-45DD-A7E4-9DA3886AB7CC}" type="parTrans" cxnId="{2029BA2A-2457-4A98-99FA-B61D86B6DFC0}">
      <dgm:prSet/>
      <dgm:spPr/>
      <dgm:t>
        <a:bodyPr/>
        <a:lstStyle/>
        <a:p>
          <a:endParaRPr lang="en-US"/>
        </a:p>
      </dgm:t>
    </dgm:pt>
    <dgm:pt modelId="{D614A336-5FF3-4391-AE65-C801E6B1982D}" type="sibTrans" cxnId="{2029BA2A-2457-4A98-99FA-B61D86B6DFC0}">
      <dgm:prSet/>
      <dgm:spPr/>
      <dgm:t>
        <a:bodyPr/>
        <a:lstStyle/>
        <a:p>
          <a:endParaRPr lang="en-US"/>
        </a:p>
      </dgm:t>
    </dgm:pt>
    <dgm:pt modelId="{82D8FC0B-BF2D-40D0-8601-CFE56FD67B92}">
      <dgm:prSet phldrT="[Text]" custT="1"/>
      <dgm:spPr/>
      <dgm:t>
        <a:bodyPr/>
        <a:lstStyle/>
        <a:p>
          <a:r>
            <a:rPr lang="en-US" sz="1800" dirty="0"/>
            <a:t>2003</a:t>
          </a:r>
        </a:p>
      </dgm:t>
    </dgm:pt>
    <dgm:pt modelId="{3F6E66F8-3F0A-4E92-84F6-1A9E7ED94FBF}" type="parTrans" cxnId="{8DAA4B39-AF8F-4F9A-90C7-8D44C750DA96}">
      <dgm:prSet/>
      <dgm:spPr/>
      <dgm:t>
        <a:bodyPr/>
        <a:lstStyle/>
        <a:p>
          <a:endParaRPr lang="en-US"/>
        </a:p>
      </dgm:t>
    </dgm:pt>
    <dgm:pt modelId="{020A973A-613B-4F38-9A1E-085548B6DF68}" type="sibTrans" cxnId="{8DAA4B39-AF8F-4F9A-90C7-8D44C750DA96}">
      <dgm:prSet/>
      <dgm:spPr/>
      <dgm:t>
        <a:bodyPr/>
        <a:lstStyle/>
        <a:p>
          <a:endParaRPr lang="en-US"/>
        </a:p>
      </dgm:t>
    </dgm:pt>
    <dgm:pt modelId="{E8D8B103-69EC-4511-8358-B6CC928047DB}">
      <dgm:prSet phldrT="[Text]" custT="1"/>
      <dgm:spPr/>
      <dgm:t>
        <a:bodyPr/>
        <a:lstStyle/>
        <a:p>
          <a:r>
            <a:rPr lang="en-US" sz="1800" dirty="0"/>
            <a:t>2011</a:t>
          </a:r>
        </a:p>
      </dgm:t>
    </dgm:pt>
    <dgm:pt modelId="{1D637EAC-CE50-46EA-AF5F-9FB480601BFE}" type="parTrans" cxnId="{EDABE1D7-6258-4908-B8B9-20F990FF78F7}">
      <dgm:prSet/>
      <dgm:spPr/>
      <dgm:t>
        <a:bodyPr/>
        <a:lstStyle/>
        <a:p>
          <a:endParaRPr lang="en-US"/>
        </a:p>
      </dgm:t>
    </dgm:pt>
    <dgm:pt modelId="{50AADD8D-53DE-40A4-9EDE-515AFE7CDEB8}" type="sibTrans" cxnId="{EDABE1D7-6258-4908-B8B9-20F990FF78F7}">
      <dgm:prSet/>
      <dgm:spPr/>
      <dgm:t>
        <a:bodyPr/>
        <a:lstStyle/>
        <a:p>
          <a:endParaRPr lang="en-US"/>
        </a:p>
      </dgm:t>
    </dgm:pt>
    <dgm:pt modelId="{2B0D741D-EB87-4383-BCA6-9A64848CD872}">
      <dgm:prSet phldrT="[Text]" custT="1"/>
      <dgm:spPr/>
      <dgm:t>
        <a:bodyPr/>
        <a:lstStyle/>
        <a:p>
          <a:r>
            <a:rPr lang="en-US" sz="1800" dirty="0"/>
            <a:t>2014</a:t>
          </a:r>
          <a:endParaRPr lang="en-US" sz="1400" dirty="0"/>
        </a:p>
      </dgm:t>
    </dgm:pt>
    <dgm:pt modelId="{D7AE170C-5D08-45BE-B66C-ADCCEA2B6070}" type="parTrans" cxnId="{B20B877B-28D3-4AE4-B151-2E6BB83A2BAF}">
      <dgm:prSet/>
      <dgm:spPr/>
      <dgm:t>
        <a:bodyPr/>
        <a:lstStyle/>
        <a:p>
          <a:endParaRPr lang="en-US"/>
        </a:p>
      </dgm:t>
    </dgm:pt>
    <dgm:pt modelId="{C9E91C8C-F01A-4A22-961D-58CB0B96BE74}" type="sibTrans" cxnId="{B20B877B-28D3-4AE4-B151-2E6BB83A2BAF}">
      <dgm:prSet/>
      <dgm:spPr/>
      <dgm:t>
        <a:bodyPr/>
        <a:lstStyle/>
        <a:p>
          <a:endParaRPr lang="en-US"/>
        </a:p>
      </dgm:t>
    </dgm:pt>
    <dgm:pt modelId="{67A02677-135E-4B0F-BC35-8E5F1E51F9A6}">
      <dgm:prSet phldrT="[Text]" custT="1"/>
      <dgm:spPr/>
      <dgm:t>
        <a:bodyPr/>
        <a:lstStyle/>
        <a:p>
          <a:pPr rtl="0"/>
          <a:r>
            <a:rPr lang="en-US" sz="1800" dirty="0"/>
            <a:t>2017</a:t>
          </a:r>
        </a:p>
      </dgm:t>
    </dgm:pt>
    <dgm:pt modelId="{ECA723FB-08BB-4F59-8B80-29F6E90B7D83}" type="parTrans" cxnId="{71DF218E-037B-4DC0-A6DE-BE09006DC683}">
      <dgm:prSet/>
      <dgm:spPr/>
      <dgm:t>
        <a:bodyPr/>
        <a:lstStyle/>
        <a:p>
          <a:endParaRPr lang="en-US"/>
        </a:p>
      </dgm:t>
    </dgm:pt>
    <dgm:pt modelId="{5114D3EC-BCB3-4290-900A-CD5F9605A204}" type="sibTrans" cxnId="{71DF218E-037B-4DC0-A6DE-BE09006DC683}">
      <dgm:prSet/>
      <dgm:spPr/>
      <dgm:t>
        <a:bodyPr/>
        <a:lstStyle/>
        <a:p>
          <a:endParaRPr lang="en-US"/>
        </a:p>
      </dgm:t>
    </dgm:pt>
    <dgm:pt modelId="{49F69D98-4980-4893-B1D4-AC5B05AADEB8}">
      <dgm:prSet phldrT="[Text]" custT="1"/>
      <dgm:spPr/>
      <dgm:t>
        <a:bodyPr/>
        <a:lstStyle/>
        <a:p>
          <a:pPr algn="l" rtl="0"/>
          <a:r>
            <a:rPr lang="en-US" sz="1400" b="1" u="sng" dirty="0"/>
            <a:t>CSTP Centre Ukraine    </a:t>
          </a:r>
          <a:r>
            <a:rPr lang="en-US" sz="1200" dirty="0"/>
            <a:t>CSTP Centre Poland                     CSTP Centre Romania              </a:t>
          </a:r>
        </a:p>
      </dgm:t>
    </dgm:pt>
    <dgm:pt modelId="{11953DC3-844A-4A8B-A27F-E055C7228D21}" type="parTrans" cxnId="{C167CAAB-7879-4F05-A0DC-42D58A1F70A5}">
      <dgm:prSet/>
      <dgm:spPr/>
      <dgm:t>
        <a:bodyPr/>
        <a:lstStyle/>
        <a:p>
          <a:endParaRPr lang="en-US"/>
        </a:p>
      </dgm:t>
    </dgm:pt>
    <dgm:pt modelId="{C7F34178-1839-4422-876F-981C5E1E234E}" type="sibTrans" cxnId="{C167CAAB-7879-4F05-A0DC-42D58A1F70A5}">
      <dgm:prSet/>
      <dgm:spPr/>
      <dgm:t>
        <a:bodyPr/>
        <a:lstStyle/>
        <a:p>
          <a:endParaRPr lang="en-US"/>
        </a:p>
      </dgm:t>
    </dgm:pt>
    <dgm:pt modelId="{F5EAB036-CB48-4330-AF3B-75C460DA5A1A}">
      <dgm:prSet custT="1"/>
      <dgm:spPr/>
      <dgm:t>
        <a:bodyPr/>
        <a:lstStyle/>
        <a:p>
          <a:r>
            <a:rPr lang="en-US" sz="1800" dirty="0"/>
            <a:t>In progress</a:t>
          </a:r>
        </a:p>
      </dgm:t>
    </dgm:pt>
    <dgm:pt modelId="{AF4A69B6-9469-40EA-B854-232FF2A8A392}" type="parTrans" cxnId="{CCC13371-FF90-434D-AE0D-EC6C54DB7449}">
      <dgm:prSet/>
      <dgm:spPr/>
      <dgm:t>
        <a:bodyPr/>
        <a:lstStyle/>
        <a:p>
          <a:endParaRPr lang="en-US"/>
        </a:p>
      </dgm:t>
    </dgm:pt>
    <dgm:pt modelId="{A7941F1B-E427-4DE5-B5C2-207D1564346D}" type="sibTrans" cxnId="{CCC13371-FF90-434D-AE0D-EC6C54DB7449}">
      <dgm:prSet/>
      <dgm:spPr/>
      <dgm:t>
        <a:bodyPr/>
        <a:lstStyle/>
        <a:p>
          <a:endParaRPr lang="en-US"/>
        </a:p>
      </dgm:t>
    </dgm:pt>
    <dgm:pt modelId="{44184C60-E6A8-4ADC-B897-0019DE4D75B7}">
      <dgm:prSet phldrT="[Text]" custT="1"/>
      <dgm:spPr/>
      <dgm:t>
        <a:bodyPr/>
        <a:lstStyle/>
        <a:p>
          <a:pPr rtl="0"/>
          <a:endParaRPr lang="en-US" sz="1800" dirty="0"/>
        </a:p>
      </dgm:t>
    </dgm:pt>
    <dgm:pt modelId="{A8A4C6BE-1E9F-451B-8783-65132B20118F}" type="parTrans" cxnId="{E0A5EAA2-A8AA-4ED5-9FD8-7BC257DE16E9}">
      <dgm:prSet/>
      <dgm:spPr/>
      <dgm:t>
        <a:bodyPr/>
        <a:lstStyle/>
        <a:p>
          <a:endParaRPr lang="en-US"/>
        </a:p>
      </dgm:t>
    </dgm:pt>
    <dgm:pt modelId="{2DD23109-B9B9-41E9-9B6C-B5C9EB2B2A08}" type="sibTrans" cxnId="{E0A5EAA2-A8AA-4ED5-9FD8-7BC257DE16E9}">
      <dgm:prSet/>
      <dgm:spPr/>
      <dgm:t>
        <a:bodyPr/>
        <a:lstStyle/>
        <a:p>
          <a:endParaRPr lang="en-US"/>
        </a:p>
      </dgm:t>
    </dgm:pt>
    <dgm:pt modelId="{920F31DB-7171-45D0-83B7-2B1FBC190E74}">
      <dgm:prSet phldrT="[Text]" custT="1"/>
      <dgm:spPr/>
      <dgm:t>
        <a:bodyPr/>
        <a:lstStyle/>
        <a:p>
          <a:endParaRPr lang="en-US" sz="1800" dirty="0"/>
        </a:p>
      </dgm:t>
    </dgm:pt>
    <dgm:pt modelId="{98439464-DFD1-4610-913F-E486C830F923}" type="parTrans" cxnId="{482E45E1-5213-45F3-93D1-5C2C2B447353}">
      <dgm:prSet/>
      <dgm:spPr/>
      <dgm:t>
        <a:bodyPr/>
        <a:lstStyle/>
        <a:p>
          <a:endParaRPr lang="en-US"/>
        </a:p>
      </dgm:t>
    </dgm:pt>
    <dgm:pt modelId="{4E04B63E-4700-4DA1-9A61-F1B13C6F2AF6}" type="sibTrans" cxnId="{482E45E1-5213-45F3-93D1-5C2C2B447353}">
      <dgm:prSet/>
      <dgm:spPr/>
      <dgm:t>
        <a:bodyPr/>
        <a:lstStyle/>
        <a:p>
          <a:endParaRPr lang="en-US"/>
        </a:p>
      </dgm:t>
    </dgm:pt>
    <dgm:pt modelId="{5767B8E3-39F1-4E76-878F-9DB8CF620C92}" type="pres">
      <dgm:prSet presAssocID="{4E91585B-FD9B-4FDC-940E-F16B188611DF}" presName="Name0" presStyleCnt="0">
        <dgm:presLayoutVars>
          <dgm:dir/>
          <dgm:animLvl val="lvl"/>
          <dgm:resizeHandles val="exact"/>
        </dgm:presLayoutVars>
      </dgm:prSet>
      <dgm:spPr/>
    </dgm:pt>
    <dgm:pt modelId="{123A0DA1-D7ED-4D88-BE09-DE57E72C75C0}" type="pres">
      <dgm:prSet presAssocID="{4E91585B-FD9B-4FDC-940E-F16B188611DF}" presName="tSp" presStyleCnt="0"/>
      <dgm:spPr/>
    </dgm:pt>
    <dgm:pt modelId="{07B1F69D-9A31-4D13-A593-B4CA54D95468}" type="pres">
      <dgm:prSet presAssocID="{4E91585B-FD9B-4FDC-940E-F16B188611DF}" presName="bSp" presStyleCnt="0"/>
      <dgm:spPr/>
    </dgm:pt>
    <dgm:pt modelId="{BC4C2022-E1B2-42BE-AA39-BF99B0C6EB0D}" type="pres">
      <dgm:prSet presAssocID="{4E91585B-FD9B-4FDC-940E-F16B188611DF}" presName="process" presStyleCnt="0"/>
      <dgm:spPr/>
    </dgm:pt>
    <dgm:pt modelId="{337D4265-9B17-4A5C-BC90-BAE78D02F9B1}" type="pres">
      <dgm:prSet presAssocID="{3D196BA1-8327-42F7-B9E5-87D503CB93F4}" presName="composite1" presStyleCnt="0"/>
      <dgm:spPr/>
    </dgm:pt>
    <dgm:pt modelId="{44564E72-1D32-4EFE-9F3E-16F6B62A505C}" type="pres">
      <dgm:prSet presAssocID="{3D196BA1-8327-42F7-B9E5-87D503CB93F4}" presName="dummyNode1" presStyleLbl="node1" presStyleIdx="0" presStyleCnt="5"/>
      <dgm:spPr/>
    </dgm:pt>
    <dgm:pt modelId="{7C65AAFE-8ACC-4CCD-B7E8-2EAFE789100E}" type="pres">
      <dgm:prSet presAssocID="{3D196BA1-8327-42F7-B9E5-87D503CB93F4}" presName="childNode1" presStyleLbl="bgAcc1" presStyleIdx="0" presStyleCnt="5">
        <dgm:presLayoutVars>
          <dgm:bulletEnabled val="1"/>
        </dgm:presLayoutVars>
      </dgm:prSet>
      <dgm:spPr/>
    </dgm:pt>
    <dgm:pt modelId="{16C4BC8B-2A4B-4561-953F-00246ECBC9CD}" type="pres">
      <dgm:prSet presAssocID="{3D196BA1-8327-42F7-B9E5-87D503CB93F4}" presName="childNode1tx" presStyleLbl="bgAcc1" presStyleIdx="0" presStyleCnt="5">
        <dgm:presLayoutVars>
          <dgm:bulletEnabled val="1"/>
        </dgm:presLayoutVars>
      </dgm:prSet>
      <dgm:spPr/>
    </dgm:pt>
    <dgm:pt modelId="{4FB47D8A-BB96-4121-BD8C-1342E9B92DF2}" type="pres">
      <dgm:prSet presAssocID="{3D196BA1-8327-42F7-B9E5-87D503CB93F4}" presName="parentNode1" presStyleLbl="node1" presStyleIdx="0" presStyleCnt="5" custScaleX="122054" custScaleY="158372">
        <dgm:presLayoutVars>
          <dgm:chMax val="1"/>
          <dgm:bulletEnabled val="1"/>
        </dgm:presLayoutVars>
      </dgm:prSet>
      <dgm:spPr/>
    </dgm:pt>
    <dgm:pt modelId="{7ACDB138-D48E-43C6-9735-658F279B1599}" type="pres">
      <dgm:prSet presAssocID="{3D196BA1-8327-42F7-B9E5-87D503CB93F4}" presName="connSite1" presStyleCnt="0"/>
      <dgm:spPr/>
    </dgm:pt>
    <dgm:pt modelId="{E59D603B-53F1-4407-86D5-2DE07218FF72}" type="pres">
      <dgm:prSet presAssocID="{2F8CDDFD-859D-49A6-83DB-88370576A339}" presName="Name9" presStyleLbl="sibTrans2D1" presStyleIdx="0" presStyleCnt="4"/>
      <dgm:spPr/>
    </dgm:pt>
    <dgm:pt modelId="{D791BBA2-7198-4129-B3EA-F19E332F3695}" type="pres">
      <dgm:prSet presAssocID="{4C944641-FCF5-4AD8-B261-60AA0024A79E}" presName="composite2" presStyleCnt="0"/>
      <dgm:spPr/>
    </dgm:pt>
    <dgm:pt modelId="{8DDC31AF-FC5E-44B1-AFA3-6941F35DD220}" type="pres">
      <dgm:prSet presAssocID="{4C944641-FCF5-4AD8-B261-60AA0024A79E}" presName="dummyNode2" presStyleLbl="node1" presStyleIdx="0" presStyleCnt="5"/>
      <dgm:spPr/>
    </dgm:pt>
    <dgm:pt modelId="{89AF7275-EEFB-48A6-86DC-9002CBF4EC0F}" type="pres">
      <dgm:prSet presAssocID="{4C944641-FCF5-4AD8-B261-60AA0024A79E}" presName="childNode2" presStyleLbl="bgAcc1" presStyleIdx="1" presStyleCnt="5">
        <dgm:presLayoutVars>
          <dgm:bulletEnabled val="1"/>
        </dgm:presLayoutVars>
      </dgm:prSet>
      <dgm:spPr/>
    </dgm:pt>
    <dgm:pt modelId="{C422E141-608D-420F-897D-E1D1C3B02FA9}" type="pres">
      <dgm:prSet presAssocID="{4C944641-FCF5-4AD8-B261-60AA0024A79E}" presName="childNode2tx" presStyleLbl="bgAcc1" presStyleIdx="1" presStyleCnt="5">
        <dgm:presLayoutVars>
          <dgm:bulletEnabled val="1"/>
        </dgm:presLayoutVars>
      </dgm:prSet>
      <dgm:spPr/>
    </dgm:pt>
    <dgm:pt modelId="{918BF2A4-2C4D-4CFD-9AEB-D318CE094676}" type="pres">
      <dgm:prSet presAssocID="{4C944641-FCF5-4AD8-B261-60AA0024A79E}" presName="parentNode2" presStyleLbl="node1" presStyleIdx="1" presStyleCnt="5" custScaleX="122277" custScaleY="158379">
        <dgm:presLayoutVars>
          <dgm:chMax val="0"/>
          <dgm:bulletEnabled val="1"/>
        </dgm:presLayoutVars>
      </dgm:prSet>
      <dgm:spPr/>
    </dgm:pt>
    <dgm:pt modelId="{76FBAAD1-161F-45B3-AB7C-D52E6477EC6E}" type="pres">
      <dgm:prSet presAssocID="{4C944641-FCF5-4AD8-B261-60AA0024A79E}" presName="connSite2" presStyleCnt="0"/>
      <dgm:spPr/>
    </dgm:pt>
    <dgm:pt modelId="{7C71D59B-84D7-4C0A-8263-136B5348B8F8}" type="pres">
      <dgm:prSet presAssocID="{FCC9CB30-198F-41E6-B00A-25E93E3DC839}" presName="Name18" presStyleLbl="sibTrans2D1" presStyleIdx="1" presStyleCnt="4"/>
      <dgm:spPr/>
    </dgm:pt>
    <dgm:pt modelId="{9494764D-604C-4FEB-85A5-081FCB6640F4}" type="pres">
      <dgm:prSet presAssocID="{F8FB1AE1-7950-4301-88C4-3D45B2DAEABD}" presName="composite1" presStyleCnt="0"/>
      <dgm:spPr/>
    </dgm:pt>
    <dgm:pt modelId="{2FEC9E3B-830B-4D11-98BD-396259F46948}" type="pres">
      <dgm:prSet presAssocID="{F8FB1AE1-7950-4301-88C4-3D45B2DAEABD}" presName="dummyNode1" presStyleLbl="node1" presStyleIdx="1" presStyleCnt="5"/>
      <dgm:spPr/>
    </dgm:pt>
    <dgm:pt modelId="{7053EC16-D5B2-4A2A-ACDA-09003D352FE6}" type="pres">
      <dgm:prSet presAssocID="{F8FB1AE1-7950-4301-88C4-3D45B2DAEABD}" presName="childNode1" presStyleLbl="bgAcc1" presStyleIdx="2" presStyleCnt="5">
        <dgm:presLayoutVars>
          <dgm:bulletEnabled val="1"/>
        </dgm:presLayoutVars>
      </dgm:prSet>
      <dgm:spPr/>
    </dgm:pt>
    <dgm:pt modelId="{3F48545F-AAE8-4585-926C-477B03CEECBF}" type="pres">
      <dgm:prSet presAssocID="{F8FB1AE1-7950-4301-88C4-3D45B2DAEABD}" presName="childNode1tx" presStyleLbl="bgAcc1" presStyleIdx="2" presStyleCnt="5">
        <dgm:presLayoutVars>
          <dgm:bulletEnabled val="1"/>
        </dgm:presLayoutVars>
      </dgm:prSet>
      <dgm:spPr/>
    </dgm:pt>
    <dgm:pt modelId="{E5BA6EDD-AD26-4572-A657-0C480754E4D0}" type="pres">
      <dgm:prSet presAssocID="{F8FB1AE1-7950-4301-88C4-3D45B2DAEABD}" presName="parentNode1" presStyleLbl="node1" presStyleIdx="2" presStyleCnt="5" custScaleX="122696" custScaleY="175444">
        <dgm:presLayoutVars>
          <dgm:chMax val="1"/>
          <dgm:bulletEnabled val="1"/>
        </dgm:presLayoutVars>
      </dgm:prSet>
      <dgm:spPr/>
    </dgm:pt>
    <dgm:pt modelId="{F130BCA4-FF95-4C7D-A722-845C0A4FA9C9}" type="pres">
      <dgm:prSet presAssocID="{F8FB1AE1-7950-4301-88C4-3D45B2DAEABD}" presName="connSite1" presStyleCnt="0"/>
      <dgm:spPr/>
    </dgm:pt>
    <dgm:pt modelId="{52C7478E-CD40-4894-951A-BAE6C8D5DA79}" type="pres">
      <dgm:prSet presAssocID="{1995DAFA-2969-47AE-BAD4-7226AF43A4A9}" presName="Name9" presStyleLbl="sibTrans2D1" presStyleIdx="2" presStyleCnt="4"/>
      <dgm:spPr/>
    </dgm:pt>
    <dgm:pt modelId="{9CEE56F6-A90C-47FC-B453-D7C68EADFD53}" type="pres">
      <dgm:prSet presAssocID="{B7F213D6-AC1C-4269-8455-91A2A9931F05}" presName="composite2" presStyleCnt="0"/>
      <dgm:spPr/>
    </dgm:pt>
    <dgm:pt modelId="{FB99B137-8809-4D56-B65B-FEE430D90027}" type="pres">
      <dgm:prSet presAssocID="{B7F213D6-AC1C-4269-8455-91A2A9931F05}" presName="dummyNode2" presStyleLbl="node1" presStyleIdx="2" presStyleCnt="5"/>
      <dgm:spPr/>
    </dgm:pt>
    <dgm:pt modelId="{820F4C3F-2A3F-430E-9CF5-BE4FCFB363F1}" type="pres">
      <dgm:prSet presAssocID="{B7F213D6-AC1C-4269-8455-91A2A9931F05}" presName="childNode2" presStyleLbl="bgAcc1" presStyleIdx="3" presStyleCnt="5" custScaleX="100221">
        <dgm:presLayoutVars>
          <dgm:bulletEnabled val="1"/>
        </dgm:presLayoutVars>
      </dgm:prSet>
      <dgm:spPr/>
    </dgm:pt>
    <dgm:pt modelId="{ABE0DBAD-DBB6-4A23-B0F0-CCBCA74DF596}" type="pres">
      <dgm:prSet presAssocID="{B7F213D6-AC1C-4269-8455-91A2A9931F05}" presName="childNode2tx" presStyleLbl="bgAcc1" presStyleIdx="3" presStyleCnt="5">
        <dgm:presLayoutVars>
          <dgm:bulletEnabled val="1"/>
        </dgm:presLayoutVars>
      </dgm:prSet>
      <dgm:spPr/>
    </dgm:pt>
    <dgm:pt modelId="{CB94BEA9-F68D-4088-B4E4-3806D43457F8}" type="pres">
      <dgm:prSet presAssocID="{B7F213D6-AC1C-4269-8455-91A2A9931F05}" presName="parentNode2" presStyleLbl="node1" presStyleIdx="3" presStyleCnt="5" custScaleX="122486" custScaleY="157295">
        <dgm:presLayoutVars>
          <dgm:chMax val="0"/>
          <dgm:bulletEnabled val="1"/>
        </dgm:presLayoutVars>
      </dgm:prSet>
      <dgm:spPr/>
    </dgm:pt>
    <dgm:pt modelId="{56CDF936-725A-4E41-B7BF-34FB38594F4A}" type="pres">
      <dgm:prSet presAssocID="{B7F213D6-AC1C-4269-8455-91A2A9931F05}" presName="connSite2" presStyleCnt="0"/>
      <dgm:spPr/>
    </dgm:pt>
    <dgm:pt modelId="{6FE71E3F-C433-4B6B-B3E0-5CFA62787A81}" type="pres">
      <dgm:prSet presAssocID="{D614A336-5FF3-4391-AE65-C801E6B1982D}" presName="Name18" presStyleLbl="sibTrans2D1" presStyleIdx="3" presStyleCnt="4"/>
      <dgm:spPr/>
    </dgm:pt>
    <dgm:pt modelId="{69162150-4AE2-492E-A746-951E39EE5484}" type="pres">
      <dgm:prSet presAssocID="{49F69D98-4980-4893-B1D4-AC5B05AADEB8}" presName="composite1" presStyleCnt="0"/>
      <dgm:spPr/>
    </dgm:pt>
    <dgm:pt modelId="{85647F53-8916-4E93-8772-AD105BE4E8AB}" type="pres">
      <dgm:prSet presAssocID="{49F69D98-4980-4893-B1D4-AC5B05AADEB8}" presName="dummyNode1" presStyleLbl="node1" presStyleIdx="3" presStyleCnt="5"/>
      <dgm:spPr/>
    </dgm:pt>
    <dgm:pt modelId="{624869B5-4993-4870-B85D-806F63B59A22}" type="pres">
      <dgm:prSet presAssocID="{49F69D98-4980-4893-B1D4-AC5B05AADEB8}" presName="childNode1" presStyleLbl="bgAcc1" presStyleIdx="4" presStyleCnt="5">
        <dgm:presLayoutVars>
          <dgm:bulletEnabled val="1"/>
        </dgm:presLayoutVars>
      </dgm:prSet>
      <dgm:spPr/>
    </dgm:pt>
    <dgm:pt modelId="{75CDB023-252C-4577-AE73-4ACCF3042561}" type="pres">
      <dgm:prSet presAssocID="{49F69D98-4980-4893-B1D4-AC5B05AADEB8}" presName="childNode1tx" presStyleLbl="bgAcc1" presStyleIdx="4" presStyleCnt="5">
        <dgm:presLayoutVars>
          <dgm:bulletEnabled val="1"/>
        </dgm:presLayoutVars>
      </dgm:prSet>
      <dgm:spPr/>
    </dgm:pt>
    <dgm:pt modelId="{5438B99E-3DFA-45EC-B01E-6EB987D7452C}" type="pres">
      <dgm:prSet presAssocID="{49F69D98-4980-4893-B1D4-AC5B05AADEB8}" presName="parentNode1" presStyleLbl="node1" presStyleIdx="4" presStyleCnt="5" custScaleX="120209" custScaleY="157026">
        <dgm:presLayoutVars>
          <dgm:chMax val="1"/>
          <dgm:bulletEnabled val="1"/>
        </dgm:presLayoutVars>
      </dgm:prSet>
      <dgm:spPr/>
    </dgm:pt>
    <dgm:pt modelId="{6966FB06-F3D5-4081-B42A-4F89A8A89A23}" type="pres">
      <dgm:prSet presAssocID="{49F69D98-4980-4893-B1D4-AC5B05AADEB8}" presName="connSite1" presStyleCnt="0"/>
      <dgm:spPr/>
    </dgm:pt>
  </dgm:ptLst>
  <dgm:cxnLst>
    <dgm:cxn modelId="{4FFC5700-58E5-45DB-95A1-73F0D0F38DE9}" type="presOf" srcId="{82D8FC0B-BF2D-40D0-8601-CFE56FD67B92}" destId="{16C4BC8B-2A4B-4561-953F-00246ECBC9CD}" srcOrd="1" destOrd="0" presId="urn:microsoft.com/office/officeart/2005/8/layout/hProcess4"/>
    <dgm:cxn modelId="{C3C5540B-6137-4FDC-B699-6AFC38206E66}" type="presOf" srcId="{FCC9CB30-198F-41E6-B00A-25E93E3DC839}" destId="{7C71D59B-84D7-4C0A-8263-136B5348B8F8}" srcOrd="0" destOrd="0" presId="urn:microsoft.com/office/officeart/2005/8/layout/hProcess4"/>
    <dgm:cxn modelId="{ACC03B0F-B8B0-48FC-9758-0517A6ADB997}" type="presOf" srcId="{1995DAFA-2969-47AE-BAD4-7226AF43A4A9}" destId="{52C7478E-CD40-4894-951A-BAE6C8D5DA79}" srcOrd="0" destOrd="0" presId="urn:microsoft.com/office/officeart/2005/8/layout/hProcess4"/>
    <dgm:cxn modelId="{BF0E351A-32EF-49E0-B0BD-D959F2FD8BFC}" type="presOf" srcId="{2B0D741D-EB87-4383-BCA6-9A64848CD872}" destId="{3F48545F-AAE8-4585-926C-477B03CEECBF}" srcOrd="1" destOrd="0" presId="urn:microsoft.com/office/officeart/2005/8/layout/hProcess4"/>
    <dgm:cxn modelId="{43063C1D-FC9F-4B8A-B699-96473A644E39}" type="presOf" srcId="{82D8FC0B-BF2D-40D0-8601-CFE56FD67B92}" destId="{7C65AAFE-8ACC-4CCD-B7E8-2EAFE789100E}" srcOrd="0" destOrd="0" presId="urn:microsoft.com/office/officeart/2005/8/layout/hProcess4"/>
    <dgm:cxn modelId="{2D44FB27-196D-4044-95F9-38E3CEB458DB}" type="presOf" srcId="{49F69D98-4980-4893-B1D4-AC5B05AADEB8}" destId="{5438B99E-3DFA-45EC-B01E-6EB987D7452C}" srcOrd="0" destOrd="0" presId="urn:microsoft.com/office/officeart/2005/8/layout/hProcess4"/>
    <dgm:cxn modelId="{2029BA2A-2457-4A98-99FA-B61D86B6DFC0}" srcId="{4E91585B-FD9B-4FDC-940E-F16B188611DF}" destId="{B7F213D6-AC1C-4269-8455-91A2A9931F05}" srcOrd="3" destOrd="0" parTransId="{3D956855-F314-45DD-A7E4-9DA3886AB7CC}" sibTransId="{D614A336-5FF3-4391-AE65-C801E6B1982D}"/>
    <dgm:cxn modelId="{C5817430-0442-4D97-A1FD-3C2AF0B723F2}" type="presOf" srcId="{920F31DB-7171-45D0-83B7-2B1FBC190E74}" destId="{C422E141-608D-420F-897D-E1D1C3B02FA9}" srcOrd="1" destOrd="0" presId="urn:microsoft.com/office/officeart/2005/8/layout/hProcess4"/>
    <dgm:cxn modelId="{7E201A32-80EC-42A6-82EE-CA5C46C2D1E2}" type="presOf" srcId="{F5EAB036-CB48-4330-AF3B-75C460DA5A1A}" destId="{624869B5-4993-4870-B85D-806F63B59A22}" srcOrd="0" destOrd="0" presId="urn:microsoft.com/office/officeart/2005/8/layout/hProcess4"/>
    <dgm:cxn modelId="{8DAA4B39-AF8F-4F9A-90C7-8D44C750DA96}" srcId="{3D196BA1-8327-42F7-B9E5-87D503CB93F4}" destId="{82D8FC0B-BF2D-40D0-8601-CFE56FD67B92}" srcOrd="0" destOrd="0" parTransId="{3F6E66F8-3F0A-4E92-84F6-1A9E7ED94FBF}" sibTransId="{020A973A-613B-4F38-9A1E-085548B6DF68}"/>
    <dgm:cxn modelId="{2E267B5C-0BB5-4884-8F80-8708A5AA5B18}" type="presOf" srcId="{920F31DB-7171-45D0-83B7-2B1FBC190E74}" destId="{89AF7275-EEFB-48A6-86DC-9002CBF4EC0F}" srcOrd="0" destOrd="0" presId="urn:microsoft.com/office/officeart/2005/8/layout/hProcess4"/>
    <dgm:cxn modelId="{3034C04C-4B99-4452-89EF-B3C28EEE5939}" srcId="{4E91585B-FD9B-4FDC-940E-F16B188611DF}" destId="{3D196BA1-8327-42F7-B9E5-87D503CB93F4}" srcOrd="0" destOrd="0" parTransId="{A2507B0B-8670-490A-A262-42446148EFC1}" sibTransId="{2F8CDDFD-859D-49A6-83DB-88370576A339}"/>
    <dgm:cxn modelId="{7E2C8F50-C637-44E5-9547-E67A7FB4D560}" type="presOf" srcId="{44184C60-E6A8-4ADC-B897-0019DE4D75B7}" destId="{ABE0DBAD-DBB6-4A23-B0F0-CCBCA74DF596}" srcOrd="1" destOrd="0" presId="urn:microsoft.com/office/officeart/2005/8/layout/hProcess4"/>
    <dgm:cxn modelId="{CCC13371-FF90-434D-AE0D-EC6C54DB7449}" srcId="{49F69D98-4980-4893-B1D4-AC5B05AADEB8}" destId="{F5EAB036-CB48-4330-AF3B-75C460DA5A1A}" srcOrd="0" destOrd="0" parTransId="{AF4A69B6-9469-40EA-B854-232FF2A8A392}" sibTransId="{A7941F1B-E427-4DE5-B5C2-207D1564346D}"/>
    <dgm:cxn modelId="{5D31A452-7E9B-446F-AAFA-7B73896BBA3C}" type="presOf" srcId="{3D196BA1-8327-42F7-B9E5-87D503CB93F4}" destId="{4FB47D8A-BB96-4121-BD8C-1342E9B92DF2}" srcOrd="0" destOrd="0" presId="urn:microsoft.com/office/officeart/2005/8/layout/hProcess4"/>
    <dgm:cxn modelId="{ABC09357-65F5-4A08-93E3-272AB649EF26}" type="presOf" srcId="{2F8CDDFD-859D-49A6-83DB-88370576A339}" destId="{E59D603B-53F1-4407-86D5-2DE07218FF72}" srcOrd="0" destOrd="0" presId="urn:microsoft.com/office/officeart/2005/8/layout/hProcess4"/>
    <dgm:cxn modelId="{B20B877B-28D3-4AE4-B151-2E6BB83A2BAF}" srcId="{F8FB1AE1-7950-4301-88C4-3D45B2DAEABD}" destId="{2B0D741D-EB87-4383-BCA6-9A64848CD872}" srcOrd="0" destOrd="0" parTransId="{D7AE170C-5D08-45BE-B66C-ADCCEA2B6070}" sibTransId="{C9E91C8C-F01A-4A22-961D-58CB0B96BE74}"/>
    <dgm:cxn modelId="{0604E186-F411-443F-9BB6-F57B267ED6AC}" type="presOf" srcId="{44184C60-E6A8-4ADC-B897-0019DE4D75B7}" destId="{820F4C3F-2A3F-430E-9CF5-BE4FCFB363F1}" srcOrd="0" destOrd="0" presId="urn:microsoft.com/office/officeart/2005/8/layout/hProcess4"/>
    <dgm:cxn modelId="{71DF218E-037B-4DC0-A6DE-BE09006DC683}" srcId="{B7F213D6-AC1C-4269-8455-91A2A9931F05}" destId="{67A02677-135E-4B0F-BC35-8E5F1E51F9A6}" srcOrd="1" destOrd="0" parTransId="{ECA723FB-08BB-4F59-8B80-29F6E90B7D83}" sibTransId="{5114D3EC-BCB3-4290-900A-CD5F9605A204}"/>
    <dgm:cxn modelId="{66D61598-F899-43A7-80FA-DF87450BD43C}" type="presOf" srcId="{E8D8B103-69EC-4511-8358-B6CC928047DB}" destId="{C422E141-608D-420F-897D-E1D1C3B02FA9}" srcOrd="1" destOrd="1" presId="urn:microsoft.com/office/officeart/2005/8/layout/hProcess4"/>
    <dgm:cxn modelId="{D64FFA9C-A476-4643-91D4-846BF6B6F027}" type="presOf" srcId="{E8D8B103-69EC-4511-8358-B6CC928047DB}" destId="{89AF7275-EEFB-48A6-86DC-9002CBF4EC0F}" srcOrd="0" destOrd="1" presId="urn:microsoft.com/office/officeart/2005/8/layout/hProcess4"/>
    <dgm:cxn modelId="{E0A5EAA2-A8AA-4ED5-9FD8-7BC257DE16E9}" srcId="{B7F213D6-AC1C-4269-8455-91A2A9931F05}" destId="{44184C60-E6A8-4ADC-B897-0019DE4D75B7}" srcOrd="0" destOrd="0" parTransId="{A8A4C6BE-1E9F-451B-8783-65132B20118F}" sibTransId="{2DD23109-B9B9-41E9-9B6C-B5C9EB2B2A08}"/>
    <dgm:cxn modelId="{8E4E6BA5-2AE2-470D-8D98-8706A1609289}" type="presOf" srcId="{4E91585B-FD9B-4FDC-940E-F16B188611DF}" destId="{5767B8E3-39F1-4E76-878F-9DB8CF620C92}" srcOrd="0" destOrd="0" presId="urn:microsoft.com/office/officeart/2005/8/layout/hProcess4"/>
    <dgm:cxn modelId="{C167CAAB-7879-4F05-A0DC-42D58A1F70A5}" srcId="{4E91585B-FD9B-4FDC-940E-F16B188611DF}" destId="{49F69D98-4980-4893-B1D4-AC5B05AADEB8}" srcOrd="4" destOrd="0" parTransId="{11953DC3-844A-4A8B-A27F-E055C7228D21}" sibTransId="{C7F34178-1839-4422-876F-981C5E1E234E}"/>
    <dgm:cxn modelId="{E69C47AC-2068-4484-9746-F77E737CFBD5}" type="presOf" srcId="{4C944641-FCF5-4AD8-B261-60AA0024A79E}" destId="{918BF2A4-2C4D-4CFD-9AEB-D318CE094676}" srcOrd="0" destOrd="0" presId="urn:microsoft.com/office/officeart/2005/8/layout/hProcess4"/>
    <dgm:cxn modelId="{8C8473B3-DD32-4062-9F81-F1A298874995}" type="presOf" srcId="{B7F213D6-AC1C-4269-8455-91A2A9931F05}" destId="{CB94BEA9-F68D-4088-B4E4-3806D43457F8}" srcOrd="0" destOrd="0" presId="urn:microsoft.com/office/officeart/2005/8/layout/hProcess4"/>
    <dgm:cxn modelId="{09BB29B6-76D7-479B-B822-4A541BF0D96A}" type="presOf" srcId="{67A02677-135E-4B0F-BC35-8E5F1E51F9A6}" destId="{ABE0DBAD-DBB6-4A23-B0F0-CCBCA74DF596}" srcOrd="1" destOrd="1" presId="urn:microsoft.com/office/officeart/2005/8/layout/hProcess4"/>
    <dgm:cxn modelId="{BE8375B8-F8A8-421E-9673-FA9EEA546D57}" type="presOf" srcId="{F5EAB036-CB48-4330-AF3B-75C460DA5A1A}" destId="{75CDB023-252C-4577-AE73-4ACCF3042561}" srcOrd="1" destOrd="0" presId="urn:microsoft.com/office/officeart/2005/8/layout/hProcess4"/>
    <dgm:cxn modelId="{977E16C2-B327-4A54-873C-9FB8292020C4}" srcId="{4E91585B-FD9B-4FDC-940E-F16B188611DF}" destId="{F8FB1AE1-7950-4301-88C4-3D45B2DAEABD}" srcOrd="2" destOrd="0" parTransId="{DE3B344A-4481-4A7F-BF08-FA41E5323599}" sibTransId="{1995DAFA-2969-47AE-BAD4-7226AF43A4A9}"/>
    <dgm:cxn modelId="{D2F6FAC8-25C7-46F4-8C2D-1552066D735B}" type="presOf" srcId="{2B0D741D-EB87-4383-BCA6-9A64848CD872}" destId="{7053EC16-D5B2-4A2A-ACDA-09003D352FE6}" srcOrd="0" destOrd="0" presId="urn:microsoft.com/office/officeart/2005/8/layout/hProcess4"/>
    <dgm:cxn modelId="{DA278ECD-ED39-4044-9E8D-6DE29F7C3FB3}" srcId="{4E91585B-FD9B-4FDC-940E-F16B188611DF}" destId="{4C944641-FCF5-4AD8-B261-60AA0024A79E}" srcOrd="1" destOrd="0" parTransId="{8E5E79D8-FB05-4739-B0F5-8BE6ED2F29C8}" sibTransId="{FCC9CB30-198F-41E6-B00A-25E93E3DC839}"/>
    <dgm:cxn modelId="{8D9358D4-F339-4781-AAA0-CE28B90861A5}" type="presOf" srcId="{D614A336-5FF3-4391-AE65-C801E6B1982D}" destId="{6FE71E3F-C433-4B6B-B3E0-5CFA62787A81}" srcOrd="0" destOrd="0" presId="urn:microsoft.com/office/officeart/2005/8/layout/hProcess4"/>
    <dgm:cxn modelId="{EDABE1D7-6258-4908-B8B9-20F990FF78F7}" srcId="{4C944641-FCF5-4AD8-B261-60AA0024A79E}" destId="{E8D8B103-69EC-4511-8358-B6CC928047DB}" srcOrd="1" destOrd="0" parTransId="{1D637EAC-CE50-46EA-AF5F-9FB480601BFE}" sibTransId="{50AADD8D-53DE-40A4-9EDE-515AFE7CDEB8}"/>
    <dgm:cxn modelId="{482E45E1-5213-45F3-93D1-5C2C2B447353}" srcId="{4C944641-FCF5-4AD8-B261-60AA0024A79E}" destId="{920F31DB-7171-45D0-83B7-2B1FBC190E74}" srcOrd="0" destOrd="0" parTransId="{98439464-DFD1-4610-913F-E486C830F923}" sibTransId="{4E04B63E-4700-4DA1-9A61-F1B13C6F2AF6}"/>
    <dgm:cxn modelId="{9A2BBEF7-5F54-4C57-B248-2AD4212B946E}" type="presOf" srcId="{F8FB1AE1-7950-4301-88C4-3D45B2DAEABD}" destId="{E5BA6EDD-AD26-4572-A657-0C480754E4D0}" srcOrd="0" destOrd="0" presId="urn:microsoft.com/office/officeart/2005/8/layout/hProcess4"/>
    <dgm:cxn modelId="{78EF45FA-0CC0-44C0-A8F4-6BBC50E85F79}" type="presOf" srcId="{67A02677-135E-4B0F-BC35-8E5F1E51F9A6}" destId="{820F4C3F-2A3F-430E-9CF5-BE4FCFB363F1}" srcOrd="0" destOrd="1" presId="urn:microsoft.com/office/officeart/2005/8/layout/hProcess4"/>
    <dgm:cxn modelId="{6C3C227B-88EA-42CE-BF8A-F1D77A856FE6}" type="presParOf" srcId="{5767B8E3-39F1-4E76-878F-9DB8CF620C92}" destId="{123A0DA1-D7ED-4D88-BE09-DE57E72C75C0}" srcOrd="0" destOrd="0" presId="urn:microsoft.com/office/officeart/2005/8/layout/hProcess4"/>
    <dgm:cxn modelId="{0A8CAC46-1115-4B68-A4C0-9ED6A06E59D3}" type="presParOf" srcId="{5767B8E3-39F1-4E76-878F-9DB8CF620C92}" destId="{07B1F69D-9A31-4D13-A593-B4CA54D95468}" srcOrd="1" destOrd="0" presId="urn:microsoft.com/office/officeart/2005/8/layout/hProcess4"/>
    <dgm:cxn modelId="{4249DDB5-E735-4377-87F5-39CE26A76D09}" type="presParOf" srcId="{5767B8E3-39F1-4E76-878F-9DB8CF620C92}" destId="{BC4C2022-E1B2-42BE-AA39-BF99B0C6EB0D}" srcOrd="2" destOrd="0" presId="urn:microsoft.com/office/officeart/2005/8/layout/hProcess4"/>
    <dgm:cxn modelId="{995405D7-784B-4C0F-808C-FE946A7FDF64}" type="presParOf" srcId="{BC4C2022-E1B2-42BE-AA39-BF99B0C6EB0D}" destId="{337D4265-9B17-4A5C-BC90-BAE78D02F9B1}" srcOrd="0" destOrd="0" presId="urn:microsoft.com/office/officeart/2005/8/layout/hProcess4"/>
    <dgm:cxn modelId="{F1DDA3F1-350B-408B-825D-E1DF7873D258}" type="presParOf" srcId="{337D4265-9B17-4A5C-BC90-BAE78D02F9B1}" destId="{44564E72-1D32-4EFE-9F3E-16F6B62A505C}" srcOrd="0" destOrd="0" presId="urn:microsoft.com/office/officeart/2005/8/layout/hProcess4"/>
    <dgm:cxn modelId="{888C7476-AAA0-4914-93FB-BC26DE37A4F6}" type="presParOf" srcId="{337D4265-9B17-4A5C-BC90-BAE78D02F9B1}" destId="{7C65AAFE-8ACC-4CCD-B7E8-2EAFE789100E}" srcOrd="1" destOrd="0" presId="urn:microsoft.com/office/officeart/2005/8/layout/hProcess4"/>
    <dgm:cxn modelId="{8BEB6595-6471-496D-9103-5073FBEBEA6A}" type="presParOf" srcId="{337D4265-9B17-4A5C-BC90-BAE78D02F9B1}" destId="{16C4BC8B-2A4B-4561-953F-00246ECBC9CD}" srcOrd="2" destOrd="0" presId="urn:microsoft.com/office/officeart/2005/8/layout/hProcess4"/>
    <dgm:cxn modelId="{F23867D5-DEF4-4A94-8F14-BEFCFC859C0E}" type="presParOf" srcId="{337D4265-9B17-4A5C-BC90-BAE78D02F9B1}" destId="{4FB47D8A-BB96-4121-BD8C-1342E9B92DF2}" srcOrd="3" destOrd="0" presId="urn:microsoft.com/office/officeart/2005/8/layout/hProcess4"/>
    <dgm:cxn modelId="{E9408EDE-B30E-4138-AA4F-D1C98E928083}" type="presParOf" srcId="{337D4265-9B17-4A5C-BC90-BAE78D02F9B1}" destId="{7ACDB138-D48E-43C6-9735-658F279B1599}" srcOrd="4" destOrd="0" presId="urn:microsoft.com/office/officeart/2005/8/layout/hProcess4"/>
    <dgm:cxn modelId="{68FEC3E3-389D-4814-AB3D-E3AAA7E0F9B3}" type="presParOf" srcId="{BC4C2022-E1B2-42BE-AA39-BF99B0C6EB0D}" destId="{E59D603B-53F1-4407-86D5-2DE07218FF72}" srcOrd="1" destOrd="0" presId="urn:microsoft.com/office/officeart/2005/8/layout/hProcess4"/>
    <dgm:cxn modelId="{761AFD90-B162-4E02-AA0A-13917A751AB5}" type="presParOf" srcId="{BC4C2022-E1B2-42BE-AA39-BF99B0C6EB0D}" destId="{D791BBA2-7198-4129-B3EA-F19E332F3695}" srcOrd="2" destOrd="0" presId="urn:microsoft.com/office/officeart/2005/8/layout/hProcess4"/>
    <dgm:cxn modelId="{4B5FDC97-3DE5-4AF9-80A2-68536F874C1A}" type="presParOf" srcId="{D791BBA2-7198-4129-B3EA-F19E332F3695}" destId="{8DDC31AF-FC5E-44B1-AFA3-6941F35DD220}" srcOrd="0" destOrd="0" presId="urn:microsoft.com/office/officeart/2005/8/layout/hProcess4"/>
    <dgm:cxn modelId="{E893B8FE-4586-4AAC-B278-CA302E2D61F8}" type="presParOf" srcId="{D791BBA2-7198-4129-B3EA-F19E332F3695}" destId="{89AF7275-EEFB-48A6-86DC-9002CBF4EC0F}" srcOrd="1" destOrd="0" presId="urn:microsoft.com/office/officeart/2005/8/layout/hProcess4"/>
    <dgm:cxn modelId="{3B68A476-5BB3-4538-B086-952BEDCB7C8E}" type="presParOf" srcId="{D791BBA2-7198-4129-B3EA-F19E332F3695}" destId="{C422E141-608D-420F-897D-E1D1C3B02FA9}" srcOrd="2" destOrd="0" presId="urn:microsoft.com/office/officeart/2005/8/layout/hProcess4"/>
    <dgm:cxn modelId="{4D82E6D3-DC08-4D20-9A76-BC3587565746}" type="presParOf" srcId="{D791BBA2-7198-4129-B3EA-F19E332F3695}" destId="{918BF2A4-2C4D-4CFD-9AEB-D318CE094676}" srcOrd="3" destOrd="0" presId="urn:microsoft.com/office/officeart/2005/8/layout/hProcess4"/>
    <dgm:cxn modelId="{5E4B42B7-B465-4FB4-928B-0453BBAA15F9}" type="presParOf" srcId="{D791BBA2-7198-4129-B3EA-F19E332F3695}" destId="{76FBAAD1-161F-45B3-AB7C-D52E6477EC6E}" srcOrd="4" destOrd="0" presId="urn:microsoft.com/office/officeart/2005/8/layout/hProcess4"/>
    <dgm:cxn modelId="{921F1B84-AAD7-4369-9772-832628EFFDA9}" type="presParOf" srcId="{BC4C2022-E1B2-42BE-AA39-BF99B0C6EB0D}" destId="{7C71D59B-84D7-4C0A-8263-136B5348B8F8}" srcOrd="3" destOrd="0" presId="urn:microsoft.com/office/officeart/2005/8/layout/hProcess4"/>
    <dgm:cxn modelId="{E7A07D2E-7285-4840-809D-883ACA8B2FE2}" type="presParOf" srcId="{BC4C2022-E1B2-42BE-AA39-BF99B0C6EB0D}" destId="{9494764D-604C-4FEB-85A5-081FCB6640F4}" srcOrd="4" destOrd="0" presId="urn:microsoft.com/office/officeart/2005/8/layout/hProcess4"/>
    <dgm:cxn modelId="{4A45351A-C039-49E4-BD28-51B18DEABF9E}" type="presParOf" srcId="{9494764D-604C-4FEB-85A5-081FCB6640F4}" destId="{2FEC9E3B-830B-4D11-98BD-396259F46948}" srcOrd="0" destOrd="0" presId="urn:microsoft.com/office/officeart/2005/8/layout/hProcess4"/>
    <dgm:cxn modelId="{E799FC89-2441-49BF-89D9-42126C089802}" type="presParOf" srcId="{9494764D-604C-4FEB-85A5-081FCB6640F4}" destId="{7053EC16-D5B2-4A2A-ACDA-09003D352FE6}" srcOrd="1" destOrd="0" presId="urn:microsoft.com/office/officeart/2005/8/layout/hProcess4"/>
    <dgm:cxn modelId="{E79198A5-C96A-42C3-B3E7-E838BB0D7EEB}" type="presParOf" srcId="{9494764D-604C-4FEB-85A5-081FCB6640F4}" destId="{3F48545F-AAE8-4585-926C-477B03CEECBF}" srcOrd="2" destOrd="0" presId="urn:microsoft.com/office/officeart/2005/8/layout/hProcess4"/>
    <dgm:cxn modelId="{BA15DF50-7DF5-4A8D-9681-2008CD5EEF3D}" type="presParOf" srcId="{9494764D-604C-4FEB-85A5-081FCB6640F4}" destId="{E5BA6EDD-AD26-4572-A657-0C480754E4D0}" srcOrd="3" destOrd="0" presId="urn:microsoft.com/office/officeart/2005/8/layout/hProcess4"/>
    <dgm:cxn modelId="{60264565-8367-4FDD-B460-3650C23716E1}" type="presParOf" srcId="{9494764D-604C-4FEB-85A5-081FCB6640F4}" destId="{F130BCA4-FF95-4C7D-A722-845C0A4FA9C9}" srcOrd="4" destOrd="0" presId="urn:microsoft.com/office/officeart/2005/8/layout/hProcess4"/>
    <dgm:cxn modelId="{EFBA8F2A-8983-4C8A-8775-BD0E4C58603B}" type="presParOf" srcId="{BC4C2022-E1B2-42BE-AA39-BF99B0C6EB0D}" destId="{52C7478E-CD40-4894-951A-BAE6C8D5DA79}" srcOrd="5" destOrd="0" presId="urn:microsoft.com/office/officeart/2005/8/layout/hProcess4"/>
    <dgm:cxn modelId="{F1CCF3E9-462C-406D-AFF5-6BC371EC260D}" type="presParOf" srcId="{BC4C2022-E1B2-42BE-AA39-BF99B0C6EB0D}" destId="{9CEE56F6-A90C-47FC-B453-D7C68EADFD53}" srcOrd="6" destOrd="0" presId="urn:microsoft.com/office/officeart/2005/8/layout/hProcess4"/>
    <dgm:cxn modelId="{2388823E-6471-4471-A15C-04C1BD3BAFCB}" type="presParOf" srcId="{9CEE56F6-A90C-47FC-B453-D7C68EADFD53}" destId="{FB99B137-8809-4D56-B65B-FEE430D90027}" srcOrd="0" destOrd="0" presId="urn:microsoft.com/office/officeart/2005/8/layout/hProcess4"/>
    <dgm:cxn modelId="{A639CC92-F3B0-49CD-9782-93070688B49F}" type="presParOf" srcId="{9CEE56F6-A90C-47FC-B453-D7C68EADFD53}" destId="{820F4C3F-2A3F-430E-9CF5-BE4FCFB363F1}" srcOrd="1" destOrd="0" presId="urn:microsoft.com/office/officeart/2005/8/layout/hProcess4"/>
    <dgm:cxn modelId="{41195941-A5EA-422F-A58F-D38D6C1B30F7}" type="presParOf" srcId="{9CEE56F6-A90C-47FC-B453-D7C68EADFD53}" destId="{ABE0DBAD-DBB6-4A23-B0F0-CCBCA74DF596}" srcOrd="2" destOrd="0" presId="urn:microsoft.com/office/officeart/2005/8/layout/hProcess4"/>
    <dgm:cxn modelId="{BD955949-D2B1-4EF7-80B2-4AF75DD489CD}" type="presParOf" srcId="{9CEE56F6-A90C-47FC-B453-D7C68EADFD53}" destId="{CB94BEA9-F68D-4088-B4E4-3806D43457F8}" srcOrd="3" destOrd="0" presId="urn:microsoft.com/office/officeart/2005/8/layout/hProcess4"/>
    <dgm:cxn modelId="{C5ECFC8E-8C1A-468C-BD0E-3EB5FF9966A7}" type="presParOf" srcId="{9CEE56F6-A90C-47FC-B453-D7C68EADFD53}" destId="{56CDF936-725A-4E41-B7BF-34FB38594F4A}" srcOrd="4" destOrd="0" presId="urn:microsoft.com/office/officeart/2005/8/layout/hProcess4"/>
    <dgm:cxn modelId="{A49890A0-FD76-4574-9714-31A80F223602}" type="presParOf" srcId="{BC4C2022-E1B2-42BE-AA39-BF99B0C6EB0D}" destId="{6FE71E3F-C433-4B6B-B3E0-5CFA62787A81}" srcOrd="7" destOrd="0" presId="urn:microsoft.com/office/officeart/2005/8/layout/hProcess4"/>
    <dgm:cxn modelId="{D4A3C120-93CD-4116-A6E5-23012037F2B6}" type="presParOf" srcId="{BC4C2022-E1B2-42BE-AA39-BF99B0C6EB0D}" destId="{69162150-4AE2-492E-A746-951E39EE5484}" srcOrd="8" destOrd="0" presId="urn:microsoft.com/office/officeart/2005/8/layout/hProcess4"/>
    <dgm:cxn modelId="{5B5F5E9C-98C3-4A21-83EB-191A72F8E891}" type="presParOf" srcId="{69162150-4AE2-492E-A746-951E39EE5484}" destId="{85647F53-8916-4E93-8772-AD105BE4E8AB}" srcOrd="0" destOrd="0" presId="urn:microsoft.com/office/officeart/2005/8/layout/hProcess4"/>
    <dgm:cxn modelId="{12FF259F-DF95-46B4-9077-BF419A5F1C01}" type="presParOf" srcId="{69162150-4AE2-492E-A746-951E39EE5484}" destId="{624869B5-4993-4870-B85D-806F63B59A22}" srcOrd="1" destOrd="0" presId="urn:microsoft.com/office/officeart/2005/8/layout/hProcess4"/>
    <dgm:cxn modelId="{FC170AEC-016E-420E-A1EE-E9122F2615C5}" type="presParOf" srcId="{69162150-4AE2-492E-A746-951E39EE5484}" destId="{75CDB023-252C-4577-AE73-4ACCF3042561}" srcOrd="2" destOrd="0" presId="urn:microsoft.com/office/officeart/2005/8/layout/hProcess4"/>
    <dgm:cxn modelId="{BFDF0728-19DC-4855-9C7F-78920F3860DF}" type="presParOf" srcId="{69162150-4AE2-492E-A746-951E39EE5484}" destId="{5438B99E-3DFA-45EC-B01E-6EB987D7452C}" srcOrd="3" destOrd="0" presId="urn:microsoft.com/office/officeart/2005/8/layout/hProcess4"/>
    <dgm:cxn modelId="{472D621B-E9E8-4293-B6D5-399F4A3DB94A}" type="presParOf" srcId="{69162150-4AE2-492E-A746-951E39EE5484}" destId="{6966FB06-F3D5-4081-B42A-4F89A8A89A2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57162C2-ED1A-48C2-A3B2-5816DA1841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A84B11-A149-4FEB-B24C-E830D9B179CE}">
      <dgm:prSet custT="1"/>
      <dgm:spPr>
        <a:solidFill>
          <a:schemeClr val="accent5">
            <a:lumMod val="75000"/>
          </a:schemeClr>
        </a:solidFill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 rtl="0"/>
          <a:r>
            <a:rPr lang="en-GB" sz="1600" b="1" dirty="0"/>
            <a:t>Carpathian Sustainable Tourism Platform </a:t>
          </a:r>
          <a:r>
            <a:rPr lang="en-GB" sz="1600" dirty="0"/>
            <a:t>shall support cooperation between stakeholders and enhance implementation of the Carpathian Convention provisions on Sustainable Tourism </a:t>
          </a:r>
        </a:p>
      </dgm:t>
    </dgm:pt>
    <dgm:pt modelId="{EA51B46E-504A-417B-A657-714F5081B533}" type="parTrans" cxnId="{6A2F6AE1-0086-4E2E-A0ED-B424DEFF6002}">
      <dgm:prSet/>
      <dgm:spPr/>
      <dgm:t>
        <a:bodyPr/>
        <a:lstStyle/>
        <a:p>
          <a:endParaRPr lang="en-US"/>
        </a:p>
      </dgm:t>
    </dgm:pt>
    <dgm:pt modelId="{12A48A2F-6DCF-4F7E-97F9-DAB7AC674F3E}" type="sibTrans" cxnId="{6A2F6AE1-0086-4E2E-A0ED-B424DEFF6002}">
      <dgm:prSet/>
      <dgm:spPr/>
      <dgm:t>
        <a:bodyPr/>
        <a:lstStyle/>
        <a:p>
          <a:endParaRPr lang="en-US"/>
        </a:p>
      </dgm:t>
    </dgm:pt>
    <dgm:pt modelId="{B9AD3040-6E49-4FC8-87E2-69C40C91C181}" type="pres">
      <dgm:prSet presAssocID="{357162C2-ED1A-48C2-A3B2-5816DA184138}" presName="linear" presStyleCnt="0">
        <dgm:presLayoutVars>
          <dgm:animLvl val="lvl"/>
          <dgm:resizeHandles val="exact"/>
        </dgm:presLayoutVars>
      </dgm:prSet>
      <dgm:spPr/>
    </dgm:pt>
    <dgm:pt modelId="{4FF7C72B-5BCE-4CBC-B799-02AD842E0698}" type="pres">
      <dgm:prSet presAssocID="{D9A84B11-A149-4FEB-B24C-E830D9B179CE}" presName="parentText" presStyleLbl="node1" presStyleIdx="0" presStyleCnt="1" custLinFactNeighborX="0" custLinFactNeighborY="-9178">
        <dgm:presLayoutVars>
          <dgm:chMax val="0"/>
          <dgm:bulletEnabled val="1"/>
        </dgm:presLayoutVars>
      </dgm:prSet>
      <dgm:spPr/>
    </dgm:pt>
  </dgm:ptLst>
  <dgm:cxnLst>
    <dgm:cxn modelId="{2B644E4D-2DB9-4407-B47C-B7210344CC74}" type="presOf" srcId="{357162C2-ED1A-48C2-A3B2-5816DA184138}" destId="{B9AD3040-6E49-4FC8-87E2-69C40C91C181}" srcOrd="0" destOrd="0" presId="urn:microsoft.com/office/officeart/2005/8/layout/vList2"/>
    <dgm:cxn modelId="{666A2C79-A02B-485C-A350-FED40690BBA8}" type="presOf" srcId="{D9A84B11-A149-4FEB-B24C-E830D9B179CE}" destId="{4FF7C72B-5BCE-4CBC-B799-02AD842E0698}" srcOrd="0" destOrd="0" presId="urn:microsoft.com/office/officeart/2005/8/layout/vList2"/>
    <dgm:cxn modelId="{6A2F6AE1-0086-4E2E-A0ED-B424DEFF6002}" srcId="{357162C2-ED1A-48C2-A3B2-5816DA184138}" destId="{D9A84B11-A149-4FEB-B24C-E830D9B179CE}" srcOrd="0" destOrd="0" parTransId="{EA51B46E-504A-417B-A657-714F5081B533}" sibTransId="{12A48A2F-6DCF-4F7E-97F9-DAB7AC674F3E}"/>
    <dgm:cxn modelId="{C95BAC27-8C4C-4FFE-B7F0-19BFD568B4FB}" type="presParOf" srcId="{B9AD3040-6E49-4FC8-87E2-69C40C91C181}" destId="{4FF7C72B-5BCE-4CBC-B799-02AD842E06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6484F7C-A7E0-4EF6-A53D-2EC3C9B2E586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7315932E-6355-410F-9B46-F7A35E83694F}">
      <dgm:prSet/>
      <dgm:spPr/>
      <dgm:t>
        <a:bodyPr/>
        <a:lstStyle/>
        <a:p>
          <a:r>
            <a:rPr lang="en-GB"/>
            <a:t>is a unique International Framework</a:t>
          </a:r>
          <a:endParaRPr lang="en-US"/>
        </a:p>
      </dgm:t>
    </dgm:pt>
    <dgm:pt modelId="{52926F12-7D8C-4555-BA89-60AD327DDEC3}" type="parTrans" cxnId="{D76ADD06-4A5D-4B29-A58F-BD8A3BD7C498}">
      <dgm:prSet/>
      <dgm:spPr/>
      <dgm:t>
        <a:bodyPr/>
        <a:lstStyle/>
        <a:p>
          <a:endParaRPr lang="en-US"/>
        </a:p>
      </dgm:t>
    </dgm:pt>
    <dgm:pt modelId="{F294B64F-F02E-4C8B-9D78-F64E46B44469}" type="sibTrans" cxnId="{D76ADD06-4A5D-4B29-A58F-BD8A3BD7C498}">
      <dgm:prSet/>
      <dgm:spPr/>
      <dgm:t>
        <a:bodyPr/>
        <a:lstStyle/>
        <a:p>
          <a:endParaRPr lang="en-US"/>
        </a:p>
      </dgm:t>
    </dgm:pt>
    <dgm:pt modelId="{4E7E5D47-7B7E-4182-93DB-9CBF1260C1C0}">
      <dgm:prSet/>
      <dgm:spPr/>
      <dgm:t>
        <a:bodyPr/>
        <a:lstStyle/>
        <a:p>
          <a:r>
            <a:rPr lang="en-GB"/>
            <a:t>International law complemented by projects </a:t>
          </a:r>
          <a:endParaRPr lang="en-US"/>
        </a:p>
      </dgm:t>
    </dgm:pt>
    <dgm:pt modelId="{44870E2C-E13F-4853-BCAF-FD4BF5FE0C90}" type="parTrans" cxnId="{4D3D0564-EC23-4732-BC9C-0CA68897E5E6}">
      <dgm:prSet/>
      <dgm:spPr/>
      <dgm:t>
        <a:bodyPr/>
        <a:lstStyle/>
        <a:p>
          <a:endParaRPr lang="en-US"/>
        </a:p>
      </dgm:t>
    </dgm:pt>
    <dgm:pt modelId="{6B79A377-6B7A-4585-BC9C-B6F68EEB54C1}" type="sibTrans" cxnId="{4D3D0564-EC23-4732-BC9C-0CA68897E5E6}">
      <dgm:prSet/>
      <dgm:spPr/>
      <dgm:t>
        <a:bodyPr/>
        <a:lstStyle/>
        <a:p>
          <a:endParaRPr lang="en-US"/>
        </a:p>
      </dgm:t>
    </dgm:pt>
    <dgm:pt modelId="{717651ED-6A2A-41F0-87A3-FEDF87286682}">
      <dgm:prSet/>
      <dgm:spPr/>
      <dgm:t>
        <a:bodyPr/>
        <a:lstStyle/>
        <a:p>
          <a:r>
            <a:rPr lang="en-GB"/>
            <a:t>International governance and stakeholders</a:t>
          </a:r>
          <a:endParaRPr lang="en-US"/>
        </a:p>
      </dgm:t>
    </dgm:pt>
    <dgm:pt modelId="{DC0139BE-716D-4AE7-A7A4-5A40D420485E}" type="parTrans" cxnId="{F35B10B4-157E-4ACA-A380-3C650EA5608D}">
      <dgm:prSet/>
      <dgm:spPr/>
      <dgm:t>
        <a:bodyPr/>
        <a:lstStyle/>
        <a:p>
          <a:endParaRPr lang="en-US"/>
        </a:p>
      </dgm:t>
    </dgm:pt>
    <dgm:pt modelId="{2F1F3E6B-7E7D-4797-9AB1-F39BF1333798}" type="sibTrans" cxnId="{F35B10B4-157E-4ACA-A380-3C650EA5608D}">
      <dgm:prSet/>
      <dgm:spPr/>
      <dgm:t>
        <a:bodyPr/>
        <a:lstStyle/>
        <a:p>
          <a:endParaRPr lang="en-US"/>
        </a:p>
      </dgm:t>
    </dgm:pt>
    <dgm:pt modelId="{69966747-D703-470B-B551-46E7D3F363F5}" type="pres">
      <dgm:prSet presAssocID="{26484F7C-A7E0-4EF6-A53D-2EC3C9B2E586}" presName="vert0" presStyleCnt="0">
        <dgm:presLayoutVars>
          <dgm:dir/>
          <dgm:animOne val="branch"/>
          <dgm:animLvl val="lvl"/>
        </dgm:presLayoutVars>
      </dgm:prSet>
      <dgm:spPr/>
    </dgm:pt>
    <dgm:pt modelId="{3C3B97F0-A72F-43E6-B1DA-C5E5A620B555}" type="pres">
      <dgm:prSet presAssocID="{7315932E-6355-410F-9B46-F7A35E83694F}" presName="thickLine" presStyleLbl="alignNode1" presStyleIdx="0" presStyleCnt="3"/>
      <dgm:spPr/>
    </dgm:pt>
    <dgm:pt modelId="{4D834C9A-DB13-4DE3-ABB1-17E9AD2310F2}" type="pres">
      <dgm:prSet presAssocID="{7315932E-6355-410F-9B46-F7A35E83694F}" presName="horz1" presStyleCnt="0"/>
      <dgm:spPr/>
    </dgm:pt>
    <dgm:pt modelId="{B2F012BE-4BB8-4ED6-8187-6BC616F2C788}" type="pres">
      <dgm:prSet presAssocID="{7315932E-6355-410F-9B46-F7A35E83694F}" presName="tx1" presStyleLbl="revTx" presStyleIdx="0" presStyleCnt="3"/>
      <dgm:spPr/>
    </dgm:pt>
    <dgm:pt modelId="{E014B1BD-DB95-47B2-9EC8-9B43642EFEF4}" type="pres">
      <dgm:prSet presAssocID="{7315932E-6355-410F-9B46-F7A35E83694F}" presName="vert1" presStyleCnt="0"/>
      <dgm:spPr/>
    </dgm:pt>
    <dgm:pt modelId="{C419D421-3799-41E4-9223-30F339BA4E3C}" type="pres">
      <dgm:prSet presAssocID="{4E7E5D47-7B7E-4182-93DB-9CBF1260C1C0}" presName="thickLine" presStyleLbl="alignNode1" presStyleIdx="1" presStyleCnt="3"/>
      <dgm:spPr/>
    </dgm:pt>
    <dgm:pt modelId="{11C6CF4C-5393-412F-964A-D1922276CC5F}" type="pres">
      <dgm:prSet presAssocID="{4E7E5D47-7B7E-4182-93DB-9CBF1260C1C0}" presName="horz1" presStyleCnt="0"/>
      <dgm:spPr/>
    </dgm:pt>
    <dgm:pt modelId="{4163EC43-1CC1-40FD-8E0D-7F00CFE50D52}" type="pres">
      <dgm:prSet presAssocID="{4E7E5D47-7B7E-4182-93DB-9CBF1260C1C0}" presName="tx1" presStyleLbl="revTx" presStyleIdx="1" presStyleCnt="3"/>
      <dgm:spPr/>
    </dgm:pt>
    <dgm:pt modelId="{47D1B942-0DAA-4DAB-9057-8D0BD1752917}" type="pres">
      <dgm:prSet presAssocID="{4E7E5D47-7B7E-4182-93DB-9CBF1260C1C0}" presName="vert1" presStyleCnt="0"/>
      <dgm:spPr/>
    </dgm:pt>
    <dgm:pt modelId="{4BD2569B-BD74-4EAA-B07C-39F03B5E97DA}" type="pres">
      <dgm:prSet presAssocID="{717651ED-6A2A-41F0-87A3-FEDF87286682}" presName="thickLine" presStyleLbl="alignNode1" presStyleIdx="2" presStyleCnt="3"/>
      <dgm:spPr/>
    </dgm:pt>
    <dgm:pt modelId="{C696003C-0A8F-4623-91BD-6DAFFE187396}" type="pres">
      <dgm:prSet presAssocID="{717651ED-6A2A-41F0-87A3-FEDF87286682}" presName="horz1" presStyleCnt="0"/>
      <dgm:spPr/>
    </dgm:pt>
    <dgm:pt modelId="{398AD4B4-FD09-4F64-B29A-181ACC3B7C2B}" type="pres">
      <dgm:prSet presAssocID="{717651ED-6A2A-41F0-87A3-FEDF87286682}" presName="tx1" presStyleLbl="revTx" presStyleIdx="2" presStyleCnt="3"/>
      <dgm:spPr/>
    </dgm:pt>
    <dgm:pt modelId="{724D10AF-2BFF-4C21-9C8B-BC6E2DC7BF20}" type="pres">
      <dgm:prSet presAssocID="{717651ED-6A2A-41F0-87A3-FEDF87286682}" presName="vert1" presStyleCnt="0"/>
      <dgm:spPr/>
    </dgm:pt>
  </dgm:ptLst>
  <dgm:cxnLst>
    <dgm:cxn modelId="{D76ADD06-4A5D-4B29-A58F-BD8A3BD7C498}" srcId="{26484F7C-A7E0-4EF6-A53D-2EC3C9B2E586}" destId="{7315932E-6355-410F-9B46-F7A35E83694F}" srcOrd="0" destOrd="0" parTransId="{52926F12-7D8C-4555-BA89-60AD327DDEC3}" sibTransId="{F294B64F-F02E-4C8B-9D78-F64E46B44469}"/>
    <dgm:cxn modelId="{4D3D0564-EC23-4732-BC9C-0CA68897E5E6}" srcId="{26484F7C-A7E0-4EF6-A53D-2EC3C9B2E586}" destId="{4E7E5D47-7B7E-4182-93DB-9CBF1260C1C0}" srcOrd="1" destOrd="0" parTransId="{44870E2C-E13F-4853-BCAF-FD4BF5FE0C90}" sibTransId="{6B79A377-6B7A-4585-BC9C-B6F68EEB54C1}"/>
    <dgm:cxn modelId="{DA680A68-2573-4B23-8710-BB0D81AC4EE0}" type="presOf" srcId="{4E7E5D47-7B7E-4182-93DB-9CBF1260C1C0}" destId="{4163EC43-1CC1-40FD-8E0D-7F00CFE50D52}" srcOrd="0" destOrd="0" presId="urn:microsoft.com/office/officeart/2008/layout/LinedList"/>
    <dgm:cxn modelId="{8630F272-8F61-48B1-AFBA-57D3FD507F84}" type="presOf" srcId="{26484F7C-A7E0-4EF6-A53D-2EC3C9B2E586}" destId="{69966747-D703-470B-B551-46E7D3F363F5}" srcOrd="0" destOrd="0" presId="urn:microsoft.com/office/officeart/2008/layout/LinedList"/>
    <dgm:cxn modelId="{63383353-8449-4521-BCBF-EAD25D672A02}" type="presOf" srcId="{7315932E-6355-410F-9B46-F7A35E83694F}" destId="{B2F012BE-4BB8-4ED6-8187-6BC616F2C788}" srcOrd="0" destOrd="0" presId="urn:microsoft.com/office/officeart/2008/layout/LinedList"/>
    <dgm:cxn modelId="{F35B10B4-157E-4ACA-A380-3C650EA5608D}" srcId="{26484F7C-A7E0-4EF6-A53D-2EC3C9B2E586}" destId="{717651ED-6A2A-41F0-87A3-FEDF87286682}" srcOrd="2" destOrd="0" parTransId="{DC0139BE-716D-4AE7-A7A4-5A40D420485E}" sibTransId="{2F1F3E6B-7E7D-4797-9AB1-F39BF1333798}"/>
    <dgm:cxn modelId="{DBC83CDF-D045-4B8C-A3ED-7159D9315927}" type="presOf" srcId="{717651ED-6A2A-41F0-87A3-FEDF87286682}" destId="{398AD4B4-FD09-4F64-B29A-181ACC3B7C2B}" srcOrd="0" destOrd="0" presId="urn:microsoft.com/office/officeart/2008/layout/LinedList"/>
    <dgm:cxn modelId="{CC9A77A2-2779-4B8A-AD01-BEB602A8C655}" type="presParOf" srcId="{69966747-D703-470B-B551-46E7D3F363F5}" destId="{3C3B97F0-A72F-43E6-B1DA-C5E5A620B555}" srcOrd="0" destOrd="0" presId="urn:microsoft.com/office/officeart/2008/layout/LinedList"/>
    <dgm:cxn modelId="{F2109C1C-2875-462F-A0EC-CDC2CB0E48FA}" type="presParOf" srcId="{69966747-D703-470B-B551-46E7D3F363F5}" destId="{4D834C9A-DB13-4DE3-ABB1-17E9AD2310F2}" srcOrd="1" destOrd="0" presId="urn:microsoft.com/office/officeart/2008/layout/LinedList"/>
    <dgm:cxn modelId="{0656ABA1-69DC-4F40-919B-2961E3D3937F}" type="presParOf" srcId="{4D834C9A-DB13-4DE3-ABB1-17E9AD2310F2}" destId="{B2F012BE-4BB8-4ED6-8187-6BC616F2C788}" srcOrd="0" destOrd="0" presId="urn:microsoft.com/office/officeart/2008/layout/LinedList"/>
    <dgm:cxn modelId="{164DAECE-3BC5-43F8-9358-EB368833AAD8}" type="presParOf" srcId="{4D834C9A-DB13-4DE3-ABB1-17E9AD2310F2}" destId="{E014B1BD-DB95-47B2-9EC8-9B43642EFEF4}" srcOrd="1" destOrd="0" presId="urn:microsoft.com/office/officeart/2008/layout/LinedList"/>
    <dgm:cxn modelId="{BAFA75FD-FF01-44D1-9C9C-6D2420339C61}" type="presParOf" srcId="{69966747-D703-470B-B551-46E7D3F363F5}" destId="{C419D421-3799-41E4-9223-30F339BA4E3C}" srcOrd="2" destOrd="0" presId="urn:microsoft.com/office/officeart/2008/layout/LinedList"/>
    <dgm:cxn modelId="{740E548D-63F2-49C9-9205-F1C7D1EAC617}" type="presParOf" srcId="{69966747-D703-470B-B551-46E7D3F363F5}" destId="{11C6CF4C-5393-412F-964A-D1922276CC5F}" srcOrd="3" destOrd="0" presId="urn:microsoft.com/office/officeart/2008/layout/LinedList"/>
    <dgm:cxn modelId="{AA3798A0-BB66-45EE-8B91-CEFE052458F7}" type="presParOf" srcId="{11C6CF4C-5393-412F-964A-D1922276CC5F}" destId="{4163EC43-1CC1-40FD-8E0D-7F00CFE50D52}" srcOrd="0" destOrd="0" presId="urn:microsoft.com/office/officeart/2008/layout/LinedList"/>
    <dgm:cxn modelId="{6F221000-FEC7-44E9-A767-2E5D8428AB92}" type="presParOf" srcId="{11C6CF4C-5393-412F-964A-D1922276CC5F}" destId="{47D1B942-0DAA-4DAB-9057-8D0BD1752917}" srcOrd="1" destOrd="0" presId="urn:microsoft.com/office/officeart/2008/layout/LinedList"/>
    <dgm:cxn modelId="{77EA8964-951C-4D64-B49B-DDFED5900C47}" type="presParOf" srcId="{69966747-D703-470B-B551-46E7D3F363F5}" destId="{4BD2569B-BD74-4EAA-B07C-39F03B5E97DA}" srcOrd="4" destOrd="0" presId="urn:microsoft.com/office/officeart/2008/layout/LinedList"/>
    <dgm:cxn modelId="{FD6F7748-5F84-49B5-9C19-6A68408E8245}" type="presParOf" srcId="{69966747-D703-470B-B551-46E7D3F363F5}" destId="{C696003C-0A8F-4623-91BD-6DAFFE187396}" srcOrd="5" destOrd="0" presId="urn:microsoft.com/office/officeart/2008/layout/LinedList"/>
    <dgm:cxn modelId="{C477CFD4-1602-44D0-A2D7-FFBC105E6ADF}" type="presParOf" srcId="{C696003C-0A8F-4623-91BD-6DAFFE187396}" destId="{398AD4B4-FD09-4F64-B29A-181ACC3B7C2B}" srcOrd="0" destOrd="0" presId="urn:microsoft.com/office/officeart/2008/layout/LinedList"/>
    <dgm:cxn modelId="{996AEE6D-11D9-48B2-91A6-4D9042F245C3}" type="presParOf" srcId="{C696003C-0A8F-4623-91BD-6DAFFE187396}" destId="{724D10AF-2BFF-4C21-9C8B-BC6E2DC7BF2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B3A925F-BFB8-4968-8E02-2E22F13F9A6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AE765370-228B-450A-9982-215C804E9112}">
      <dgm:prSet/>
      <dgm:spPr/>
      <dgm:t>
        <a:bodyPr/>
        <a:lstStyle/>
        <a:p>
          <a:r>
            <a:rPr lang="en-GB"/>
            <a:t>Leave no one behind. </a:t>
          </a:r>
          <a:endParaRPr lang="en-US"/>
        </a:p>
      </dgm:t>
    </dgm:pt>
    <dgm:pt modelId="{10CAA44B-6969-4E62-A80D-6D0776B8BF80}" type="parTrans" cxnId="{BB18669F-D846-4F5E-AC7D-A0ABC5EAD373}">
      <dgm:prSet/>
      <dgm:spPr/>
      <dgm:t>
        <a:bodyPr/>
        <a:lstStyle/>
        <a:p>
          <a:endParaRPr lang="en-US"/>
        </a:p>
      </dgm:t>
    </dgm:pt>
    <dgm:pt modelId="{B7609065-1255-4945-B6B1-A24885491177}" type="sibTrans" cxnId="{BB18669F-D846-4F5E-AC7D-A0ABC5EAD373}">
      <dgm:prSet/>
      <dgm:spPr/>
      <dgm:t>
        <a:bodyPr/>
        <a:lstStyle/>
        <a:p>
          <a:endParaRPr lang="en-US"/>
        </a:p>
      </dgm:t>
    </dgm:pt>
    <dgm:pt modelId="{3BEF1444-5B86-4993-A900-7123E8C23521}">
      <dgm:prSet/>
      <dgm:spPr/>
      <dgm:t>
        <a:bodyPr/>
        <a:lstStyle/>
        <a:p>
          <a:r>
            <a:rPr lang="en-GB"/>
            <a:t>Indicators environment vs. social.  </a:t>
          </a:r>
          <a:endParaRPr lang="en-US"/>
        </a:p>
      </dgm:t>
    </dgm:pt>
    <dgm:pt modelId="{D40CD141-2510-482B-BF30-C6C3372317AB}" type="parTrans" cxnId="{6E1A767C-A191-4125-810E-4CAD4BAD8D84}">
      <dgm:prSet/>
      <dgm:spPr/>
      <dgm:t>
        <a:bodyPr/>
        <a:lstStyle/>
        <a:p>
          <a:endParaRPr lang="en-US"/>
        </a:p>
      </dgm:t>
    </dgm:pt>
    <dgm:pt modelId="{4EBD5BF8-D66F-4EFE-B7B0-9E1000DA1542}" type="sibTrans" cxnId="{6E1A767C-A191-4125-810E-4CAD4BAD8D84}">
      <dgm:prSet/>
      <dgm:spPr/>
      <dgm:t>
        <a:bodyPr/>
        <a:lstStyle/>
        <a:p>
          <a:endParaRPr lang="en-US"/>
        </a:p>
      </dgm:t>
    </dgm:pt>
    <dgm:pt modelId="{016772A2-5165-4D26-A70B-4BA2EE60E218}">
      <dgm:prSet/>
      <dgm:spPr/>
      <dgm:t>
        <a:bodyPr/>
        <a:lstStyle/>
        <a:p>
          <a:r>
            <a:rPr lang="en-GB"/>
            <a:t>How does it look in the Carpathians?</a:t>
          </a:r>
          <a:endParaRPr lang="en-US"/>
        </a:p>
      </dgm:t>
    </dgm:pt>
    <dgm:pt modelId="{2F5B21CE-F644-4ABB-A45D-268D481FBEEE}" type="parTrans" cxnId="{B950BD4E-C8E5-4838-8B02-368A8BDC7D2B}">
      <dgm:prSet/>
      <dgm:spPr/>
      <dgm:t>
        <a:bodyPr/>
        <a:lstStyle/>
        <a:p>
          <a:endParaRPr lang="en-US"/>
        </a:p>
      </dgm:t>
    </dgm:pt>
    <dgm:pt modelId="{185817B3-EDF3-4BAE-852C-AD27582A8BFE}" type="sibTrans" cxnId="{B950BD4E-C8E5-4838-8B02-368A8BDC7D2B}">
      <dgm:prSet/>
      <dgm:spPr/>
      <dgm:t>
        <a:bodyPr/>
        <a:lstStyle/>
        <a:p>
          <a:endParaRPr lang="en-US"/>
        </a:p>
      </dgm:t>
    </dgm:pt>
    <dgm:pt modelId="{98C27C6B-2F7B-4120-91E3-C932FAEEE56A}" type="pres">
      <dgm:prSet presAssocID="{4B3A925F-BFB8-4968-8E02-2E22F13F9A6D}" presName="linear" presStyleCnt="0">
        <dgm:presLayoutVars>
          <dgm:animLvl val="lvl"/>
          <dgm:resizeHandles val="exact"/>
        </dgm:presLayoutVars>
      </dgm:prSet>
      <dgm:spPr/>
    </dgm:pt>
    <dgm:pt modelId="{8DC6C121-89AA-41A9-9F1E-55A1DA8B2C96}" type="pres">
      <dgm:prSet presAssocID="{AE765370-228B-450A-9982-215C804E911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414BB4-CF3B-4263-AA27-53A07CB5825B}" type="pres">
      <dgm:prSet presAssocID="{B7609065-1255-4945-B6B1-A24885491177}" presName="spacer" presStyleCnt="0"/>
      <dgm:spPr/>
    </dgm:pt>
    <dgm:pt modelId="{E59CBFB9-864B-4C4B-9D9F-A7567C3CBCDE}" type="pres">
      <dgm:prSet presAssocID="{3BEF1444-5B86-4993-A900-7123E8C2352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C210A7A-7060-4FB3-AF30-6D60E9298DC9}" type="pres">
      <dgm:prSet presAssocID="{4EBD5BF8-D66F-4EFE-B7B0-9E1000DA1542}" presName="spacer" presStyleCnt="0"/>
      <dgm:spPr/>
    </dgm:pt>
    <dgm:pt modelId="{D8CD8D8B-9971-4281-B9FA-FF8BB2C01F1B}" type="pres">
      <dgm:prSet presAssocID="{016772A2-5165-4D26-A70B-4BA2EE60E21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EE0CA237-E3C6-4C10-8B58-D8632F7601B4}" type="presOf" srcId="{4B3A925F-BFB8-4968-8E02-2E22F13F9A6D}" destId="{98C27C6B-2F7B-4120-91E3-C932FAEEE56A}" srcOrd="0" destOrd="0" presId="urn:microsoft.com/office/officeart/2005/8/layout/vList2"/>
    <dgm:cxn modelId="{B950BD4E-C8E5-4838-8B02-368A8BDC7D2B}" srcId="{4B3A925F-BFB8-4968-8E02-2E22F13F9A6D}" destId="{016772A2-5165-4D26-A70B-4BA2EE60E218}" srcOrd="2" destOrd="0" parTransId="{2F5B21CE-F644-4ABB-A45D-268D481FBEEE}" sibTransId="{185817B3-EDF3-4BAE-852C-AD27582A8BFE}"/>
    <dgm:cxn modelId="{9E4D997B-E967-4623-B921-5F37D2544E43}" type="presOf" srcId="{AE765370-228B-450A-9982-215C804E9112}" destId="{8DC6C121-89AA-41A9-9F1E-55A1DA8B2C96}" srcOrd="0" destOrd="0" presId="urn:microsoft.com/office/officeart/2005/8/layout/vList2"/>
    <dgm:cxn modelId="{6E1A767C-A191-4125-810E-4CAD4BAD8D84}" srcId="{4B3A925F-BFB8-4968-8E02-2E22F13F9A6D}" destId="{3BEF1444-5B86-4993-A900-7123E8C23521}" srcOrd="1" destOrd="0" parTransId="{D40CD141-2510-482B-BF30-C6C3372317AB}" sibTransId="{4EBD5BF8-D66F-4EFE-B7B0-9E1000DA1542}"/>
    <dgm:cxn modelId="{BB18669F-D846-4F5E-AC7D-A0ABC5EAD373}" srcId="{4B3A925F-BFB8-4968-8E02-2E22F13F9A6D}" destId="{AE765370-228B-450A-9982-215C804E9112}" srcOrd="0" destOrd="0" parTransId="{10CAA44B-6969-4E62-A80D-6D0776B8BF80}" sibTransId="{B7609065-1255-4945-B6B1-A24885491177}"/>
    <dgm:cxn modelId="{797956C3-234A-4AE7-9B07-3E241083234F}" type="presOf" srcId="{016772A2-5165-4D26-A70B-4BA2EE60E218}" destId="{D8CD8D8B-9971-4281-B9FA-FF8BB2C01F1B}" srcOrd="0" destOrd="0" presId="urn:microsoft.com/office/officeart/2005/8/layout/vList2"/>
    <dgm:cxn modelId="{010E18CD-2C7E-4C40-9BA9-E37A1704D86F}" type="presOf" srcId="{3BEF1444-5B86-4993-A900-7123E8C23521}" destId="{E59CBFB9-864B-4C4B-9D9F-A7567C3CBCDE}" srcOrd="0" destOrd="0" presId="urn:microsoft.com/office/officeart/2005/8/layout/vList2"/>
    <dgm:cxn modelId="{85BEED72-FFDC-4D36-A413-D55F97FE7320}" type="presParOf" srcId="{98C27C6B-2F7B-4120-91E3-C932FAEEE56A}" destId="{8DC6C121-89AA-41A9-9F1E-55A1DA8B2C96}" srcOrd="0" destOrd="0" presId="urn:microsoft.com/office/officeart/2005/8/layout/vList2"/>
    <dgm:cxn modelId="{8088ACF7-7970-4EA1-8EF1-DFA63E453BC7}" type="presParOf" srcId="{98C27C6B-2F7B-4120-91E3-C932FAEEE56A}" destId="{17414BB4-CF3B-4263-AA27-53A07CB5825B}" srcOrd="1" destOrd="0" presId="urn:microsoft.com/office/officeart/2005/8/layout/vList2"/>
    <dgm:cxn modelId="{E88B66AC-D2E4-45D5-8761-63B22B8A80C2}" type="presParOf" srcId="{98C27C6B-2F7B-4120-91E3-C932FAEEE56A}" destId="{E59CBFB9-864B-4C4B-9D9F-A7567C3CBCDE}" srcOrd="2" destOrd="0" presId="urn:microsoft.com/office/officeart/2005/8/layout/vList2"/>
    <dgm:cxn modelId="{68F1F4FF-FCE8-4CBD-8EE9-7C6B8CB2C327}" type="presParOf" srcId="{98C27C6B-2F7B-4120-91E3-C932FAEEE56A}" destId="{4C210A7A-7060-4FB3-AF30-6D60E9298DC9}" srcOrd="3" destOrd="0" presId="urn:microsoft.com/office/officeart/2005/8/layout/vList2"/>
    <dgm:cxn modelId="{A87E6578-F6BB-4DBB-8CE7-5538687001AC}" type="presParOf" srcId="{98C27C6B-2F7B-4120-91E3-C932FAEEE56A}" destId="{D8CD8D8B-9971-4281-B9FA-FF8BB2C01F1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B45A169-7FDF-4252-B30C-6552EFA8D031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71FF1C39-DB21-4805-BBF8-84FA20ED950A}">
      <dgm:prSet/>
      <dgm:spPr/>
      <dgm:t>
        <a:bodyPr/>
        <a:lstStyle/>
        <a:p>
          <a:r>
            <a:rPr lang="en-US"/>
            <a:t>connects scientists and practitioners in C</a:t>
          </a:r>
          <a:r>
            <a:rPr lang="sk-SK"/>
            <a:t>arpathians</a:t>
          </a:r>
          <a:r>
            <a:rPr lang="en-US"/>
            <a:t> </a:t>
          </a:r>
        </a:p>
      </dgm:t>
    </dgm:pt>
    <dgm:pt modelId="{79479941-9F8B-4DB0-840C-04B1AB82A472}" type="parTrans" cxnId="{792F4D8A-9628-4804-AECC-34F918B19F02}">
      <dgm:prSet/>
      <dgm:spPr/>
      <dgm:t>
        <a:bodyPr/>
        <a:lstStyle/>
        <a:p>
          <a:endParaRPr lang="en-US"/>
        </a:p>
      </dgm:t>
    </dgm:pt>
    <dgm:pt modelId="{AEAEC8FF-C837-4944-A586-BCE23970323B}" type="sibTrans" cxnId="{792F4D8A-9628-4804-AECC-34F918B19F02}">
      <dgm:prSet/>
      <dgm:spPr/>
      <dgm:t>
        <a:bodyPr/>
        <a:lstStyle/>
        <a:p>
          <a:endParaRPr lang="en-US"/>
        </a:p>
      </dgm:t>
    </dgm:pt>
    <dgm:pt modelId="{07659902-DCF5-4058-B35E-46A86E0A2C34}">
      <dgm:prSet/>
      <dgm:spPr/>
      <dgm:t>
        <a:bodyPr/>
        <a:lstStyle/>
        <a:p>
          <a:r>
            <a:rPr lang="en-US"/>
            <a:t>defines research priorities for the region </a:t>
          </a:r>
        </a:p>
      </dgm:t>
    </dgm:pt>
    <dgm:pt modelId="{E2396C9F-74B6-423F-B488-509FA65E41DE}" type="parTrans" cxnId="{68F9FFD7-378C-49E5-BBBD-880134EAE907}">
      <dgm:prSet/>
      <dgm:spPr/>
      <dgm:t>
        <a:bodyPr/>
        <a:lstStyle/>
        <a:p>
          <a:endParaRPr lang="en-US"/>
        </a:p>
      </dgm:t>
    </dgm:pt>
    <dgm:pt modelId="{914054DD-209C-40E0-BD85-B792023F0499}" type="sibTrans" cxnId="{68F9FFD7-378C-49E5-BBBD-880134EAE907}">
      <dgm:prSet/>
      <dgm:spPr/>
      <dgm:t>
        <a:bodyPr/>
        <a:lstStyle/>
        <a:p>
          <a:endParaRPr lang="en-US"/>
        </a:p>
      </dgm:t>
    </dgm:pt>
    <dgm:pt modelId="{245ED58C-C7D9-4D06-87A4-A9C0C2205618}">
      <dgm:prSet/>
      <dgm:spPr/>
      <dgm:t>
        <a:bodyPr/>
        <a:lstStyle/>
        <a:p>
          <a:r>
            <a:rPr lang="en-US"/>
            <a:t>enhances international collaboration with partners from outside the Carpathians</a:t>
          </a:r>
        </a:p>
      </dgm:t>
    </dgm:pt>
    <dgm:pt modelId="{7D10BC97-CA87-4827-89E4-8EC118C17C44}" type="parTrans" cxnId="{CD1982F3-5735-461C-84E1-EF65D319824E}">
      <dgm:prSet/>
      <dgm:spPr/>
      <dgm:t>
        <a:bodyPr/>
        <a:lstStyle/>
        <a:p>
          <a:endParaRPr lang="en-US"/>
        </a:p>
      </dgm:t>
    </dgm:pt>
    <dgm:pt modelId="{EEC47578-A9B8-4A2B-87A9-9B7A26F79529}" type="sibTrans" cxnId="{CD1982F3-5735-461C-84E1-EF65D319824E}">
      <dgm:prSet/>
      <dgm:spPr/>
      <dgm:t>
        <a:bodyPr/>
        <a:lstStyle/>
        <a:p>
          <a:endParaRPr lang="en-US"/>
        </a:p>
      </dgm:t>
    </dgm:pt>
    <dgm:pt modelId="{CEABF77A-67CC-4604-8EA6-DBAF4776DFAB}" type="pres">
      <dgm:prSet presAssocID="{AB45A169-7FDF-4252-B30C-6552EFA8D031}" presName="linear" presStyleCnt="0">
        <dgm:presLayoutVars>
          <dgm:animLvl val="lvl"/>
          <dgm:resizeHandles val="exact"/>
        </dgm:presLayoutVars>
      </dgm:prSet>
      <dgm:spPr/>
    </dgm:pt>
    <dgm:pt modelId="{D81C3171-D8B0-4A89-B4F1-49C7B9E74D96}" type="pres">
      <dgm:prSet presAssocID="{71FF1C39-DB21-4805-BBF8-84FA20ED950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AE2A455-79CC-4E8B-8A8B-7B79DA6B2C95}" type="pres">
      <dgm:prSet presAssocID="{AEAEC8FF-C837-4944-A586-BCE23970323B}" presName="spacer" presStyleCnt="0"/>
      <dgm:spPr/>
    </dgm:pt>
    <dgm:pt modelId="{D7830EDE-EDF3-42AC-8C72-5420788E9D8C}" type="pres">
      <dgm:prSet presAssocID="{07659902-DCF5-4058-B35E-46A86E0A2C34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CA16313-1C7C-4EF8-A899-8265635B3ED6}" type="pres">
      <dgm:prSet presAssocID="{914054DD-209C-40E0-BD85-B792023F0499}" presName="spacer" presStyleCnt="0"/>
      <dgm:spPr/>
    </dgm:pt>
    <dgm:pt modelId="{7C70A208-EE9C-457E-BF6D-1132E911C530}" type="pres">
      <dgm:prSet presAssocID="{245ED58C-C7D9-4D06-87A4-A9C0C220561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4C178703-0DB4-431F-9C5C-2031F5A7EC90}" type="presOf" srcId="{AB45A169-7FDF-4252-B30C-6552EFA8D031}" destId="{CEABF77A-67CC-4604-8EA6-DBAF4776DFAB}" srcOrd="0" destOrd="0" presId="urn:microsoft.com/office/officeart/2005/8/layout/vList2"/>
    <dgm:cxn modelId="{2BF9F11E-A37E-4A76-BA0D-3309FE832800}" type="presOf" srcId="{71FF1C39-DB21-4805-BBF8-84FA20ED950A}" destId="{D81C3171-D8B0-4A89-B4F1-49C7B9E74D96}" srcOrd="0" destOrd="0" presId="urn:microsoft.com/office/officeart/2005/8/layout/vList2"/>
    <dgm:cxn modelId="{82FD0C52-8F51-4F3F-9DAE-07834723F383}" type="presOf" srcId="{07659902-DCF5-4058-B35E-46A86E0A2C34}" destId="{D7830EDE-EDF3-42AC-8C72-5420788E9D8C}" srcOrd="0" destOrd="0" presId="urn:microsoft.com/office/officeart/2005/8/layout/vList2"/>
    <dgm:cxn modelId="{792F4D8A-9628-4804-AECC-34F918B19F02}" srcId="{AB45A169-7FDF-4252-B30C-6552EFA8D031}" destId="{71FF1C39-DB21-4805-BBF8-84FA20ED950A}" srcOrd="0" destOrd="0" parTransId="{79479941-9F8B-4DB0-840C-04B1AB82A472}" sibTransId="{AEAEC8FF-C837-4944-A586-BCE23970323B}"/>
    <dgm:cxn modelId="{68F9FFD7-378C-49E5-BBBD-880134EAE907}" srcId="{AB45A169-7FDF-4252-B30C-6552EFA8D031}" destId="{07659902-DCF5-4058-B35E-46A86E0A2C34}" srcOrd="1" destOrd="0" parTransId="{E2396C9F-74B6-423F-B488-509FA65E41DE}" sibTransId="{914054DD-209C-40E0-BD85-B792023F0499}"/>
    <dgm:cxn modelId="{CD1982F3-5735-461C-84E1-EF65D319824E}" srcId="{AB45A169-7FDF-4252-B30C-6552EFA8D031}" destId="{245ED58C-C7D9-4D06-87A4-A9C0C2205618}" srcOrd="2" destOrd="0" parTransId="{7D10BC97-CA87-4827-89E4-8EC118C17C44}" sibTransId="{EEC47578-A9B8-4A2B-87A9-9B7A26F79529}"/>
    <dgm:cxn modelId="{CB8871FA-E9D1-4221-AD9E-57BCF356D204}" type="presOf" srcId="{245ED58C-C7D9-4D06-87A4-A9C0C2205618}" destId="{7C70A208-EE9C-457E-BF6D-1132E911C530}" srcOrd="0" destOrd="0" presId="urn:microsoft.com/office/officeart/2005/8/layout/vList2"/>
    <dgm:cxn modelId="{9870C1A3-D05B-404B-B992-D23BAF705379}" type="presParOf" srcId="{CEABF77A-67CC-4604-8EA6-DBAF4776DFAB}" destId="{D81C3171-D8B0-4A89-B4F1-49C7B9E74D96}" srcOrd="0" destOrd="0" presId="urn:microsoft.com/office/officeart/2005/8/layout/vList2"/>
    <dgm:cxn modelId="{A4947FD4-80FD-4B3F-9BBF-E595F0F8623A}" type="presParOf" srcId="{CEABF77A-67CC-4604-8EA6-DBAF4776DFAB}" destId="{BAE2A455-79CC-4E8B-8A8B-7B79DA6B2C95}" srcOrd="1" destOrd="0" presId="urn:microsoft.com/office/officeart/2005/8/layout/vList2"/>
    <dgm:cxn modelId="{57691A4C-1243-47BD-884E-CC6E31C187C4}" type="presParOf" srcId="{CEABF77A-67CC-4604-8EA6-DBAF4776DFAB}" destId="{D7830EDE-EDF3-42AC-8C72-5420788E9D8C}" srcOrd="2" destOrd="0" presId="urn:microsoft.com/office/officeart/2005/8/layout/vList2"/>
    <dgm:cxn modelId="{85BAB9EF-3241-45EF-A3D0-98F72B97DB08}" type="presParOf" srcId="{CEABF77A-67CC-4604-8EA6-DBAF4776DFAB}" destId="{DCA16313-1C7C-4EF8-A899-8265635B3ED6}" srcOrd="3" destOrd="0" presId="urn:microsoft.com/office/officeart/2005/8/layout/vList2"/>
    <dgm:cxn modelId="{0CF8E84F-EB5C-41B1-AD39-1A1A582DC107}" type="presParOf" srcId="{CEABF77A-67CC-4604-8EA6-DBAF4776DFAB}" destId="{7C70A208-EE9C-457E-BF6D-1132E911C53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E4B98F-1A2C-43F3-ACC8-4C4E212452FC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27FA9AFE-9BD1-4DB4-B337-F685F0CB4FD3}">
      <dgm:prSet/>
      <dgm:spPr/>
      <dgm:t>
        <a:bodyPr/>
        <a:lstStyle/>
        <a:p>
          <a:r>
            <a:rPr lang="en-GB"/>
            <a:t>“Mountains” – like Andes, Alps, Caucasus, Himalayas….</a:t>
          </a:r>
          <a:endParaRPr lang="en-US"/>
        </a:p>
      </dgm:t>
    </dgm:pt>
    <dgm:pt modelId="{A7DAA9ED-4B53-40A1-B67B-3E4C20E9B13A}" type="parTrans" cxnId="{E0927911-5751-44E3-8068-DF5406F7711F}">
      <dgm:prSet/>
      <dgm:spPr/>
      <dgm:t>
        <a:bodyPr/>
        <a:lstStyle/>
        <a:p>
          <a:endParaRPr lang="en-US"/>
        </a:p>
      </dgm:t>
    </dgm:pt>
    <dgm:pt modelId="{011DF0AE-BFD0-4273-B337-D100194C7D76}" type="sibTrans" cxnId="{E0927911-5751-44E3-8068-DF5406F7711F}">
      <dgm:prSet/>
      <dgm:spPr/>
      <dgm:t>
        <a:bodyPr/>
        <a:lstStyle/>
        <a:p>
          <a:endParaRPr lang="en-US"/>
        </a:p>
      </dgm:t>
    </dgm:pt>
    <dgm:pt modelId="{EBB4F2CB-ADEA-4983-8DD0-ADBB686E9816}">
      <dgm:prSet/>
      <dgm:spPr/>
      <dgm:t>
        <a:bodyPr/>
        <a:lstStyle/>
        <a:p>
          <a:r>
            <a:rPr lang="en-GB"/>
            <a:t>Special requirements</a:t>
          </a:r>
          <a:endParaRPr lang="en-US"/>
        </a:p>
      </dgm:t>
    </dgm:pt>
    <dgm:pt modelId="{9492A6B0-B39F-41FE-AB6E-AE252C519CA6}" type="parTrans" cxnId="{B04BAE63-899D-40BF-8F54-172A28D817F5}">
      <dgm:prSet/>
      <dgm:spPr/>
      <dgm:t>
        <a:bodyPr/>
        <a:lstStyle/>
        <a:p>
          <a:endParaRPr lang="en-US"/>
        </a:p>
      </dgm:t>
    </dgm:pt>
    <dgm:pt modelId="{B5F7AFF6-FC4D-40C0-8595-A804737C9B1F}" type="sibTrans" cxnId="{B04BAE63-899D-40BF-8F54-172A28D817F5}">
      <dgm:prSet/>
      <dgm:spPr/>
      <dgm:t>
        <a:bodyPr/>
        <a:lstStyle/>
        <a:p>
          <a:endParaRPr lang="en-US"/>
        </a:p>
      </dgm:t>
    </dgm:pt>
    <dgm:pt modelId="{D747B37C-6CF7-4CF2-A5F7-E9B1A7091A38}">
      <dgm:prSet/>
      <dgm:spPr/>
      <dgm:t>
        <a:bodyPr/>
        <a:lstStyle/>
        <a:p>
          <a:r>
            <a:rPr lang="en-GB"/>
            <a:t>Compared to Alps, economic development bifurcated</a:t>
          </a:r>
          <a:endParaRPr lang="en-US"/>
        </a:p>
      </dgm:t>
    </dgm:pt>
    <dgm:pt modelId="{7254CFBD-7C92-45B7-83EF-CA8AAD5B9D57}" type="parTrans" cxnId="{7CB693F5-3A93-4449-AF0D-9CF4D2EBC753}">
      <dgm:prSet/>
      <dgm:spPr/>
      <dgm:t>
        <a:bodyPr/>
        <a:lstStyle/>
        <a:p>
          <a:endParaRPr lang="en-US"/>
        </a:p>
      </dgm:t>
    </dgm:pt>
    <dgm:pt modelId="{E7808967-5BA2-4521-9BFE-4C35783830EE}" type="sibTrans" cxnId="{7CB693F5-3A93-4449-AF0D-9CF4D2EBC753}">
      <dgm:prSet/>
      <dgm:spPr/>
      <dgm:t>
        <a:bodyPr/>
        <a:lstStyle/>
        <a:p>
          <a:endParaRPr lang="en-US"/>
        </a:p>
      </dgm:t>
    </dgm:pt>
    <dgm:pt modelId="{8E59F037-48BC-4969-9793-029BB39F73B5}">
      <dgm:prSet/>
      <dgm:spPr/>
      <dgm:t>
        <a:bodyPr/>
        <a:lstStyle/>
        <a:p>
          <a:r>
            <a:rPr lang="en-GB"/>
            <a:t>A common vision and cooperation are needed</a:t>
          </a:r>
          <a:endParaRPr lang="en-US"/>
        </a:p>
      </dgm:t>
    </dgm:pt>
    <dgm:pt modelId="{D07A95BB-21A7-4F9F-98F1-AEF23999E222}" type="parTrans" cxnId="{ACD4CD5B-108D-4EB8-B4AD-D1382FA334EF}">
      <dgm:prSet/>
      <dgm:spPr/>
      <dgm:t>
        <a:bodyPr/>
        <a:lstStyle/>
        <a:p>
          <a:endParaRPr lang="en-US"/>
        </a:p>
      </dgm:t>
    </dgm:pt>
    <dgm:pt modelId="{E198BF69-7A89-4B52-B62A-607FBB39E8A8}" type="sibTrans" cxnId="{ACD4CD5B-108D-4EB8-B4AD-D1382FA334EF}">
      <dgm:prSet/>
      <dgm:spPr/>
      <dgm:t>
        <a:bodyPr/>
        <a:lstStyle/>
        <a:p>
          <a:endParaRPr lang="en-US"/>
        </a:p>
      </dgm:t>
    </dgm:pt>
    <dgm:pt modelId="{60C5B259-EBDB-4E32-B199-324DB03D6F8F}" type="pres">
      <dgm:prSet presAssocID="{68E4B98F-1A2C-43F3-ACC8-4C4E212452FC}" presName="linear" presStyleCnt="0">
        <dgm:presLayoutVars>
          <dgm:animLvl val="lvl"/>
          <dgm:resizeHandles val="exact"/>
        </dgm:presLayoutVars>
      </dgm:prSet>
      <dgm:spPr/>
    </dgm:pt>
    <dgm:pt modelId="{81237D37-7A74-49A2-AA5C-736570166E7A}" type="pres">
      <dgm:prSet presAssocID="{27FA9AFE-9BD1-4DB4-B337-F685F0CB4FD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B26B7B39-911B-4459-9A0B-836871825C51}" type="pres">
      <dgm:prSet presAssocID="{011DF0AE-BFD0-4273-B337-D100194C7D76}" presName="spacer" presStyleCnt="0"/>
      <dgm:spPr/>
    </dgm:pt>
    <dgm:pt modelId="{D9FC27FB-7FE5-498F-AC8D-6306A8996065}" type="pres">
      <dgm:prSet presAssocID="{EBB4F2CB-ADEA-4983-8DD0-ADBB686E981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339A9069-219D-4378-BAEE-D65C0618A2EE}" type="pres">
      <dgm:prSet presAssocID="{B5F7AFF6-FC4D-40C0-8595-A804737C9B1F}" presName="spacer" presStyleCnt="0"/>
      <dgm:spPr/>
    </dgm:pt>
    <dgm:pt modelId="{B758AEFC-CF8E-4884-81BE-9DB52FE61B6C}" type="pres">
      <dgm:prSet presAssocID="{D747B37C-6CF7-4CF2-A5F7-E9B1A7091A38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43E1EAB-7E5D-4404-8282-8C352BC69AC1}" type="pres">
      <dgm:prSet presAssocID="{E7808967-5BA2-4521-9BFE-4C35783830EE}" presName="spacer" presStyleCnt="0"/>
      <dgm:spPr/>
    </dgm:pt>
    <dgm:pt modelId="{8972B92F-44DD-4B91-8A3F-E6D015E7E292}" type="pres">
      <dgm:prSet presAssocID="{8E59F037-48BC-4969-9793-029BB39F73B5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E0927911-5751-44E3-8068-DF5406F7711F}" srcId="{68E4B98F-1A2C-43F3-ACC8-4C4E212452FC}" destId="{27FA9AFE-9BD1-4DB4-B337-F685F0CB4FD3}" srcOrd="0" destOrd="0" parTransId="{A7DAA9ED-4B53-40A1-B67B-3E4C20E9B13A}" sibTransId="{011DF0AE-BFD0-4273-B337-D100194C7D76}"/>
    <dgm:cxn modelId="{7881032F-F91F-447D-A21C-C130BA94E1C5}" type="presOf" srcId="{27FA9AFE-9BD1-4DB4-B337-F685F0CB4FD3}" destId="{81237D37-7A74-49A2-AA5C-736570166E7A}" srcOrd="0" destOrd="0" presId="urn:microsoft.com/office/officeart/2005/8/layout/vList2"/>
    <dgm:cxn modelId="{ACD4CD5B-108D-4EB8-B4AD-D1382FA334EF}" srcId="{68E4B98F-1A2C-43F3-ACC8-4C4E212452FC}" destId="{8E59F037-48BC-4969-9793-029BB39F73B5}" srcOrd="3" destOrd="0" parTransId="{D07A95BB-21A7-4F9F-98F1-AEF23999E222}" sibTransId="{E198BF69-7A89-4B52-B62A-607FBB39E8A8}"/>
    <dgm:cxn modelId="{B04BAE63-899D-40BF-8F54-172A28D817F5}" srcId="{68E4B98F-1A2C-43F3-ACC8-4C4E212452FC}" destId="{EBB4F2CB-ADEA-4983-8DD0-ADBB686E9816}" srcOrd="1" destOrd="0" parTransId="{9492A6B0-B39F-41FE-AB6E-AE252C519CA6}" sibTransId="{B5F7AFF6-FC4D-40C0-8595-A804737C9B1F}"/>
    <dgm:cxn modelId="{E3BF2657-D0E8-47B5-8E15-68146AF765F8}" type="presOf" srcId="{EBB4F2CB-ADEA-4983-8DD0-ADBB686E9816}" destId="{D9FC27FB-7FE5-498F-AC8D-6306A8996065}" srcOrd="0" destOrd="0" presId="urn:microsoft.com/office/officeart/2005/8/layout/vList2"/>
    <dgm:cxn modelId="{95BF6681-2F7B-4E92-B962-48E0B9C6D88D}" type="presOf" srcId="{68E4B98F-1A2C-43F3-ACC8-4C4E212452FC}" destId="{60C5B259-EBDB-4E32-B199-324DB03D6F8F}" srcOrd="0" destOrd="0" presId="urn:microsoft.com/office/officeart/2005/8/layout/vList2"/>
    <dgm:cxn modelId="{EF6AE581-47E1-40A9-B33D-0D684C75CCCD}" type="presOf" srcId="{8E59F037-48BC-4969-9793-029BB39F73B5}" destId="{8972B92F-44DD-4B91-8A3F-E6D015E7E292}" srcOrd="0" destOrd="0" presId="urn:microsoft.com/office/officeart/2005/8/layout/vList2"/>
    <dgm:cxn modelId="{49011E88-CB84-436F-9956-05DDFB954D05}" type="presOf" srcId="{D747B37C-6CF7-4CF2-A5F7-E9B1A7091A38}" destId="{B758AEFC-CF8E-4884-81BE-9DB52FE61B6C}" srcOrd="0" destOrd="0" presId="urn:microsoft.com/office/officeart/2005/8/layout/vList2"/>
    <dgm:cxn modelId="{7CB693F5-3A93-4449-AF0D-9CF4D2EBC753}" srcId="{68E4B98F-1A2C-43F3-ACC8-4C4E212452FC}" destId="{D747B37C-6CF7-4CF2-A5F7-E9B1A7091A38}" srcOrd="2" destOrd="0" parTransId="{7254CFBD-7C92-45B7-83EF-CA8AAD5B9D57}" sibTransId="{E7808967-5BA2-4521-9BFE-4C35783830EE}"/>
    <dgm:cxn modelId="{506497B2-CB52-4FD0-BE24-04269D9569E3}" type="presParOf" srcId="{60C5B259-EBDB-4E32-B199-324DB03D6F8F}" destId="{81237D37-7A74-49A2-AA5C-736570166E7A}" srcOrd="0" destOrd="0" presId="urn:microsoft.com/office/officeart/2005/8/layout/vList2"/>
    <dgm:cxn modelId="{67AB927A-F076-4C16-9D4E-4EBDAC200DAA}" type="presParOf" srcId="{60C5B259-EBDB-4E32-B199-324DB03D6F8F}" destId="{B26B7B39-911B-4459-9A0B-836871825C51}" srcOrd="1" destOrd="0" presId="urn:microsoft.com/office/officeart/2005/8/layout/vList2"/>
    <dgm:cxn modelId="{95848CD8-6DA5-4312-8FCB-CD27E4C608E0}" type="presParOf" srcId="{60C5B259-EBDB-4E32-B199-324DB03D6F8F}" destId="{D9FC27FB-7FE5-498F-AC8D-6306A8996065}" srcOrd="2" destOrd="0" presId="urn:microsoft.com/office/officeart/2005/8/layout/vList2"/>
    <dgm:cxn modelId="{1581F149-5679-42F8-A3ED-B15803C2FC1D}" type="presParOf" srcId="{60C5B259-EBDB-4E32-B199-324DB03D6F8F}" destId="{339A9069-219D-4378-BAEE-D65C0618A2EE}" srcOrd="3" destOrd="0" presId="urn:microsoft.com/office/officeart/2005/8/layout/vList2"/>
    <dgm:cxn modelId="{CD3C46F2-B625-4D53-89D9-51FB6CB7EE53}" type="presParOf" srcId="{60C5B259-EBDB-4E32-B199-324DB03D6F8F}" destId="{B758AEFC-CF8E-4884-81BE-9DB52FE61B6C}" srcOrd="4" destOrd="0" presId="urn:microsoft.com/office/officeart/2005/8/layout/vList2"/>
    <dgm:cxn modelId="{C242BF5E-323F-478C-9043-FC310E0F9317}" type="presParOf" srcId="{60C5B259-EBDB-4E32-B199-324DB03D6F8F}" destId="{843E1EAB-7E5D-4404-8282-8C352BC69AC1}" srcOrd="5" destOrd="0" presId="urn:microsoft.com/office/officeart/2005/8/layout/vList2"/>
    <dgm:cxn modelId="{5F80DEF0-4BAA-48D6-AE49-53385B50B94B}" type="presParOf" srcId="{60C5B259-EBDB-4E32-B199-324DB03D6F8F}" destId="{8972B92F-44DD-4B91-8A3F-E6D015E7E29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CEBE61-FF2A-4C75-BAF5-366CF3F462E3}" type="doc">
      <dgm:prSet loTypeId="urn:microsoft.com/office/officeart/2005/8/layout/hierarchy1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B57A612-B95B-465A-8F75-DDFFB62CE63B}">
      <dgm:prSet phldrT="[Text]" custT="1"/>
      <dgm:spPr/>
      <dgm:t>
        <a:bodyPr/>
        <a:lstStyle/>
        <a:p>
          <a:r>
            <a:rPr lang="en-US" sz="1400" b="1" dirty="0"/>
            <a:t>Carpathian Convention </a:t>
          </a:r>
        </a:p>
      </dgm:t>
    </dgm:pt>
    <dgm:pt modelId="{5773EF22-8D98-4761-89D6-0033DE8C91D8}" type="parTrans" cxnId="{EA8A4223-D203-45D8-BC70-98FED401A560}">
      <dgm:prSet/>
      <dgm:spPr/>
      <dgm:t>
        <a:bodyPr/>
        <a:lstStyle/>
        <a:p>
          <a:endParaRPr lang="en-US"/>
        </a:p>
      </dgm:t>
    </dgm:pt>
    <dgm:pt modelId="{539DE0F1-1092-41AA-BE88-3E447DC12673}" type="sibTrans" cxnId="{EA8A4223-D203-45D8-BC70-98FED401A560}">
      <dgm:prSet/>
      <dgm:spPr/>
      <dgm:t>
        <a:bodyPr/>
        <a:lstStyle/>
        <a:p>
          <a:endParaRPr lang="en-US"/>
        </a:p>
      </dgm:t>
    </dgm:pt>
    <dgm:pt modelId="{B0499FB1-8DB2-4B5B-B6EC-AB4650F9443A}" type="asst">
      <dgm:prSet phldrT="[Text]" custT="1"/>
      <dgm:spPr/>
      <dgm:t>
        <a:bodyPr/>
        <a:lstStyle/>
        <a:p>
          <a:r>
            <a:rPr lang="en-US" sz="1050" b="1" dirty="0"/>
            <a:t>Carpathian Convention Implementation Committee </a:t>
          </a:r>
        </a:p>
      </dgm:t>
    </dgm:pt>
    <dgm:pt modelId="{8A82F097-84A4-4108-9398-BAF6A9AB79DE}" type="parTrans" cxnId="{62AAD3E6-7E29-4A8A-9A80-0580EFFCC87A}">
      <dgm:prSet/>
      <dgm:spPr/>
      <dgm:t>
        <a:bodyPr/>
        <a:lstStyle/>
        <a:p>
          <a:endParaRPr lang="en-US"/>
        </a:p>
      </dgm:t>
    </dgm:pt>
    <dgm:pt modelId="{17952EC0-F979-4515-843C-4416065BA3BF}" type="sibTrans" cxnId="{62AAD3E6-7E29-4A8A-9A80-0580EFFCC87A}">
      <dgm:prSet/>
      <dgm:spPr/>
      <dgm:t>
        <a:bodyPr/>
        <a:lstStyle/>
        <a:p>
          <a:endParaRPr lang="en-US"/>
        </a:p>
      </dgm:t>
    </dgm:pt>
    <dgm:pt modelId="{5D3BDC1E-0AA6-4DA1-9725-736C290A22F2}">
      <dgm:prSet phldrT="[Text]" custT="1"/>
      <dgm:spPr/>
      <dgm:t>
        <a:bodyPr/>
        <a:lstStyle/>
        <a:p>
          <a:r>
            <a:rPr lang="en-US" sz="1050" b="1" dirty="0"/>
            <a:t>WG Biodiversity </a:t>
          </a:r>
        </a:p>
      </dgm:t>
    </dgm:pt>
    <dgm:pt modelId="{2FD2BE20-D052-47FF-86C2-E6BD290EC1A8}" type="parTrans" cxnId="{6D2E8E5C-B2CF-450E-98C4-145677FA4B52}">
      <dgm:prSet/>
      <dgm:spPr/>
      <dgm:t>
        <a:bodyPr/>
        <a:lstStyle/>
        <a:p>
          <a:endParaRPr lang="en-US"/>
        </a:p>
      </dgm:t>
    </dgm:pt>
    <dgm:pt modelId="{8F372F8F-E782-42F7-B8E9-33D1B8827677}" type="sibTrans" cxnId="{6D2E8E5C-B2CF-450E-98C4-145677FA4B52}">
      <dgm:prSet/>
      <dgm:spPr/>
      <dgm:t>
        <a:bodyPr/>
        <a:lstStyle/>
        <a:p>
          <a:endParaRPr lang="en-US"/>
        </a:p>
      </dgm:t>
    </dgm:pt>
    <dgm:pt modelId="{52A0F2FE-61FA-40F3-A753-8E67A03C6518}">
      <dgm:prSet phldrT="[Text]" custT="1"/>
      <dgm:spPr/>
      <dgm:t>
        <a:bodyPr/>
        <a:lstStyle/>
        <a:p>
          <a:r>
            <a:rPr lang="en-US" sz="1050" b="1" dirty="0"/>
            <a:t>WG Climate Change </a:t>
          </a:r>
        </a:p>
      </dgm:t>
    </dgm:pt>
    <dgm:pt modelId="{71EA6E1F-98BF-42C7-BF2E-0627D659DE6B}" type="parTrans" cxnId="{0EE255D0-0396-4668-BA19-2DBC5306909F}">
      <dgm:prSet/>
      <dgm:spPr/>
      <dgm:t>
        <a:bodyPr/>
        <a:lstStyle/>
        <a:p>
          <a:endParaRPr lang="en-US"/>
        </a:p>
      </dgm:t>
    </dgm:pt>
    <dgm:pt modelId="{B7168AC7-A806-450F-8F40-4E3C03D5D6BA}" type="sibTrans" cxnId="{0EE255D0-0396-4668-BA19-2DBC5306909F}">
      <dgm:prSet/>
      <dgm:spPr/>
      <dgm:t>
        <a:bodyPr/>
        <a:lstStyle/>
        <a:p>
          <a:endParaRPr lang="en-US"/>
        </a:p>
      </dgm:t>
    </dgm:pt>
    <dgm:pt modelId="{C6C80DB7-D21D-4C85-8AF8-A1E45BA487D2}">
      <dgm:prSet phldrT="[Text]" custT="1"/>
      <dgm:spPr/>
      <dgm:t>
        <a:bodyPr/>
        <a:lstStyle/>
        <a:p>
          <a:r>
            <a:rPr lang="en-US" sz="1050" b="1" dirty="0"/>
            <a:t>WG Sustainable Forest Management </a:t>
          </a:r>
        </a:p>
      </dgm:t>
    </dgm:pt>
    <dgm:pt modelId="{124812E4-F758-48B4-A9B1-82B72C95501B}" type="parTrans" cxnId="{4DD33E6D-06F6-4850-B597-700ED19E05B2}">
      <dgm:prSet/>
      <dgm:spPr/>
      <dgm:t>
        <a:bodyPr/>
        <a:lstStyle/>
        <a:p>
          <a:endParaRPr lang="en-US"/>
        </a:p>
      </dgm:t>
    </dgm:pt>
    <dgm:pt modelId="{D575B688-B452-429D-B1A3-356CDFAC8A55}" type="sibTrans" cxnId="{4DD33E6D-06F6-4850-B597-700ED19E05B2}">
      <dgm:prSet/>
      <dgm:spPr/>
      <dgm:t>
        <a:bodyPr/>
        <a:lstStyle/>
        <a:p>
          <a:endParaRPr lang="en-US"/>
        </a:p>
      </dgm:t>
    </dgm:pt>
    <dgm:pt modelId="{20014CDD-1CB1-4987-BE03-9773ED2E5F9E}">
      <dgm:prSet phldrT="[Text]" custT="1"/>
      <dgm:spPr/>
      <dgm:t>
        <a:bodyPr/>
        <a:lstStyle/>
        <a:p>
          <a:r>
            <a:rPr lang="en-US" sz="1050" b="1" dirty="0"/>
            <a:t>WG Sustainable Tourism </a:t>
          </a:r>
        </a:p>
      </dgm:t>
    </dgm:pt>
    <dgm:pt modelId="{833DEAF4-83DD-45E2-9B8D-A4BC3AAA714E}" type="parTrans" cxnId="{741AFA1D-3B55-40DB-8966-980C7F2CBAD4}">
      <dgm:prSet/>
      <dgm:spPr/>
      <dgm:t>
        <a:bodyPr/>
        <a:lstStyle/>
        <a:p>
          <a:endParaRPr lang="en-US"/>
        </a:p>
      </dgm:t>
    </dgm:pt>
    <dgm:pt modelId="{8735A741-05FE-468B-BB69-8AF2F5644437}" type="sibTrans" cxnId="{741AFA1D-3B55-40DB-8966-980C7F2CBAD4}">
      <dgm:prSet/>
      <dgm:spPr/>
      <dgm:t>
        <a:bodyPr/>
        <a:lstStyle/>
        <a:p>
          <a:endParaRPr lang="en-US"/>
        </a:p>
      </dgm:t>
    </dgm:pt>
    <dgm:pt modelId="{3B50A396-DE22-4D0C-8DCB-97AA75340449}">
      <dgm:prSet phldrT="[Text]" custT="1"/>
      <dgm:spPr/>
      <dgm:t>
        <a:bodyPr/>
        <a:lstStyle/>
        <a:p>
          <a:r>
            <a:rPr lang="en-US" sz="1050" b="1" dirty="0"/>
            <a:t>WG SARD</a:t>
          </a:r>
        </a:p>
      </dgm:t>
    </dgm:pt>
    <dgm:pt modelId="{5FC0CBB6-798B-49DB-974F-3ADD431976D6}" type="parTrans" cxnId="{BB751FB2-ED33-400A-92DA-BE9923009146}">
      <dgm:prSet/>
      <dgm:spPr/>
      <dgm:t>
        <a:bodyPr/>
        <a:lstStyle/>
        <a:p>
          <a:endParaRPr lang="en-US"/>
        </a:p>
      </dgm:t>
    </dgm:pt>
    <dgm:pt modelId="{EA417163-6958-4953-A191-203A2E9E18EF}" type="sibTrans" cxnId="{BB751FB2-ED33-400A-92DA-BE9923009146}">
      <dgm:prSet/>
      <dgm:spPr/>
      <dgm:t>
        <a:bodyPr/>
        <a:lstStyle/>
        <a:p>
          <a:endParaRPr lang="en-US"/>
        </a:p>
      </dgm:t>
    </dgm:pt>
    <dgm:pt modelId="{919F180D-E762-448B-928D-DF74C2D1F36B}">
      <dgm:prSet phldrT="[Text]" custT="1"/>
      <dgm:spPr/>
      <dgm:t>
        <a:bodyPr/>
        <a:lstStyle/>
        <a:p>
          <a:r>
            <a:rPr lang="en-US" sz="1050" b="1" dirty="0"/>
            <a:t>WG Cultural Heritage and Traditional Knowledge </a:t>
          </a:r>
        </a:p>
      </dgm:t>
    </dgm:pt>
    <dgm:pt modelId="{2162126E-AE35-426F-A491-79A3B04931FB}" type="parTrans" cxnId="{476794EE-D528-4151-B8C7-C72915EF2F2E}">
      <dgm:prSet/>
      <dgm:spPr/>
      <dgm:t>
        <a:bodyPr/>
        <a:lstStyle/>
        <a:p>
          <a:endParaRPr lang="en-US"/>
        </a:p>
      </dgm:t>
    </dgm:pt>
    <dgm:pt modelId="{756A0D7D-36EB-4722-B214-DF8C05F30053}" type="sibTrans" cxnId="{476794EE-D528-4151-B8C7-C72915EF2F2E}">
      <dgm:prSet/>
      <dgm:spPr/>
      <dgm:t>
        <a:bodyPr/>
        <a:lstStyle/>
        <a:p>
          <a:endParaRPr lang="en-US"/>
        </a:p>
      </dgm:t>
    </dgm:pt>
    <dgm:pt modelId="{932C299C-60C7-4A5C-AEF5-05854A7F416E}">
      <dgm:prSet phldrT="[Text]" custT="1"/>
      <dgm:spPr/>
      <dgm:t>
        <a:bodyPr/>
        <a:lstStyle/>
        <a:p>
          <a:r>
            <a:rPr lang="en-US" sz="1050" b="1" dirty="0"/>
            <a:t>WG Sustainable Transport </a:t>
          </a:r>
        </a:p>
      </dgm:t>
    </dgm:pt>
    <dgm:pt modelId="{FF7F9795-0323-4272-B318-5BEEB39758C0}" type="parTrans" cxnId="{6F4EF6FB-7636-45AD-96FD-3F73C13F6750}">
      <dgm:prSet/>
      <dgm:spPr/>
      <dgm:t>
        <a:bodyPr/>
        <a:lstStyle/>
        <a:p>
          <a:endParaRPr lang="en-US"/>
        </a:p>
      </dgm:t>
    </dgm:pt>
    <dgm:pt modelId="{D7934721-D583-443F-B0C4-89D1746F7D27}" type="sibTrans" cxnId="{6F4EF6FB-7636-45AD-96FD-3F73C13F6750}">
      <dgm:prSet/>
      <dgm:spPr/>
      <dgm:t>
        <a:bodyPr/>
        <a:lstStyle/>
        <a:p>
          <a:endParaRPr lang="en-US"/>
        </a:p>
      </dgm:t>
    </dgm:pt>
    <dgm:pt modelId="{FAC94393-44F4-4968-8461-64A128BFBA0A}">
      <dgm:prSet phldrT="[Text]" custT="1"/>
      <dgm:spPr/>
      <dgm:t>
        <a:bodyPr/>
        <a:lstStyle/>
        <a:p>
          <a:r>
            <a:rPr lang="en-US" sz="1050" b="1" dirty="0"/>
            <a:t>Carpathian Network of Protected Areas (CNPA)</a:t>
          </a:r>
        </a:p>
      </dgm:t>
    </dgm:pt>
    <dgm:pt modelId="{15489030-1DB7-44E0-83BF-42CCF1FE4B51}" type="parTrans" cxnId="{A1193B81-5B65-4ECE-AA5F-17E3A5ED4B35}">
      <dgm:prSet/>
      <dgm:spPr/>
      <dgm:t>
        <a:bodyPr/>
        <a:lstStyle/>
        <a:p>
          <a:endParaRPr lang="en-US"/>
        </a:p>
      </dgm:t>
    </dgm:pt>
    <dgm:pt modelId="{6C6E2E54-4C29-4BBD-8674-BCF1B2B5414E}" type="sibTrans" cxnId="{A1193B81-5B65-4ECE-AA5F-17E3A5ED4B35}">
      <dgm:prSet/>
      <dgm:spPr/>
      <dgm:t>
        <a:bodyPr/>
        <a:lstStyle/>
        <a:p>
          <a:endParaRPr lang="en-US"/>
        </a:p>
      </dgm:t>
    </dgm:pt>
    <dgm:pt modelId="{1509C711-F8D7-44D2-8CC4-7F599E15A770}" type="pres">
      <dgm:prSet presAssocID="{4FCEBE61-FF2A-4C75-BAF5-366CF3F462E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DCD7879-FE68-422F-A367-50E5E32EE72D}" type="pres">
      <dgm:prSet presAssocID="{5B57A612-B95B-465A-8F75-DDFFB62CE63B}" presName="hierRoot1" presStyleCnt="0"/>
      <dgm:spPr/>
    </dgm:pt>
    <dgm:pt modelId="{AF2A5382-9A73-414E-9746-BFC243A99E2D}" type="pres">
      <dgm:prSet presAssocID="{5B57A612-B95B-465A-8F75-DDFFB62CE63B}" presName="composite" presStyleCnt="0"/>
      <dgm:spPr/>
    </dgm:pt>
    <dgm:pt modelId="{5DFAFC3F-AC5E-4FFE-A681-90267CAF451C}" type="pres">
      <dgm:prSet presAssocID="{5B57A612-B95B-465A-8F75-DDFFB62CE63B}" presName="background" presStyleLbl="node0" presStyleIdx="0" presStyleCnt="1"/>
      <dgm:spPr/>
    </dgm:pt>
    <dgm:pt modelId="{C3CE4CEA-A6EF-428B-A7D1-93359FB36158}" type="pres">
      <dgm:prSet presAssocID="{5B57A612-B95B-465A-8F75-DDFFB62CE63B}" presName="text" presStyleLbl="fgAcc0" presStyleIdx="0" presStyleCnt="1" custScaleX="153428" custScaleY="109897" custLinFactY="-77807" custLinFactNeighborX="-7704" custLinFactNeighborY="-100000">
        <dgm:presLayoutVars>
          <dgm:chPref val="3"/>
        </dgm:presLayoutVars>
      </dgm:prSet>
      <dgm:spPr/>
    </dgm:pt>
    <dgm:pt modelId="{598C5CC8-32B7-42AD-A9C1-EF6E593E1EA9}" type="pres">
      <dgm:prSet presAssocID="{5B57A612-B95B-465A-8F75-DDFFB62CE63B}" presName="hierChild2" presStyleCnt="0"/>
      <dgm:spPr/>
    </dgm:pt>
    <dgm:pt modelId="{50BC7CFB-BC19-404C-A158-4E593F7B37D5}" type="pres">
      <dgm:prSet presAssocID="{8A82F097-84A4-4108-9398-BAF6A9AB79DE}" presName="Name10" presStyleLbl="parChTrans1D2" presStyleIdx="0" presStyleCnt="9"/>
      <dgm:spPr/>
    </dgm:pt>
    <dgm:pt modelId="{BAC84B8B-E03B-40DE-BFB9-40C242B82786}" type="pres">
      <dgm:prSet presAssocID="{B0499FB1-8DB2-4B5B-B6EC-AB4650F9443A}" presName="hierRoot2" presStyleCnt="0"/>
      <dgm:spPr/>
    </dgm:pt>
    <dgm:pt modelId="{B7E91BC2-C730-44A8-97D4-CE3F8BFD1267}" type="pres">
      <dgm:prSet presAssocID="{B0499FB1-8DB2-4B5B-B6EC-AB4650F9443A}" presName="composite2" presStyleCnt="0"/>
      <dgm:spPr/>
    </dgm:pt>
    <dgm:pt modelId="{05CD67D4-2BF7-41C5-9B39-51A8F721D63B}" type="pres">
      <dgm:prSet presAssocID="{B0499FB1-8DB2-4B5B-B6EC-AB4650F9443A}" presName="background2" presStyleLbl="asst1" presStyleIdx="0" presStyleCnt="1"/>
      <dgm:spPr/>
    </dgm:pt>
    <dgm:pt modelId="{75F5E324-6259-4F7D-8452-592EDAD58099}" type="pres">
      <dgm:prSet presAssocID="{B0499FB1-8DB2-4B5B-B6EC-AB4650F9443A}" presName="text2" presStyleLbl="fgAcc2" presStyleIdx="0" presStyleCnt="9" custScaleX="154257" custScaleY="109897" custLinFactX="200000" custLinFactY="-58797" custLinFactNeighborX="274644" custLinFactNeighborY="-100000">
        <dgm:presLayoutVars>
          <dgm:chPref val="3"/>
        </dgm:presLayoutVars>
      </dgm:prSet>
      <dgm:spPr/>
    </dgm:pt>
    <dgm:pt modelId="{C4953A3F-2CD7-40B6-91B8-0AC96A0668E9}" type="pres">
      <dgm:prSet presAssocID="{B0499FB1-8DB2-4B5B-B6EC-AB4650F9443A}" presName="hierChild3" presStyleCnt="0"/>
      <dgm:spPr/>
    </dgm:pt>
    <dgm:pt modelId="{EAE9D03E-1903-43FE-8A65-936929E57371}" type="pres">
      <dgm:prSet presAssocID="{2FD2BE20-D052-47FF-86C2-E6BD290EC1A8}" presName="Name10" presStyleLbl="parChTrans1D2" presStyleIdx="1" presStyleCnt="9"/>
      <dgm:spPr/>
    </dgm:pt>
    <dgm:pt modelId="{7B848DBE-5477-4A45-A348-B230E0235046}" type="pres">
      <dgm:prSet presAssocID="{5D3BDC1E-0AA6-4DA1-9725-736C290A22F2}" presName="hierRoot2" presStyleCnt="0"/>
      <dgm:spPr/>
    </dgm:pt>
    <dgm:pt modelId="{3A91CADF-29A3-46F3-8962-D57DE34F69EC}" type="pres">
      <dgm:prSet presAssocID="{5D3BDC1E-0AA6-4DA1-9725-736C290A22F2}" presName="composite2" presStyleCnt="0"/>
      <dgm:spPr/>
    </dgm:pt>
    <dgm:pt modelId="{E076493E-0DD7-4CD7-B1A0-F20EB6A90AB6}" type="pres">
      <dgm:prSet presAssocID="{5D3BDC1E-0AA6-4DA1-9725-736C290A22F2}" presName="background2" presStyleLbl="node2" presStyleIdx="0" presStyleCnt="8"/>
      <dgm:spPr/>
    </dgm:pt>
    <dgm:pt modelId="{9740DD79-E9D3-41BC-AA50-89FDA26E9029}" type="pres">
      <dgm:prSet presAssocID="{5D3BDC1E-0AA6-4DA1-9725-736C290A22F2}" presName="text2" presStyleLbl="fgAcc2" presStyleIdx="1" presStyleCnt="9">
        <dgm:presLayoutVars>
          <dgm:chPref val="3"/>
        </dgm:presLayoutVars>
      </dgm:prSet>
      <dgm:spPr/>
    </dgm:pt>
    <dgm:pt modelId="{A4BA14FA-96F3-43F0-A106-6FB9E6DA8317}" type="pres">
      <dgm:prSet presAssocID="{5D3BDC1E-0AA6-4DA1-9725-736C290A22F2}" presName="hierChild3" presStyleCnt="0"/>
      <dgm:spPr/>
    </dgm:pt>
    <dgm:pt modelId="{4D36407D-37C4-485E-B5E2-EDEFC99E8A82}" type="pres">
      <dgm:prSet presAssocID="{71EA6E1F-98BF-42C7-BF2E-0627D659DE6B}" presName="Name10" presStyleLbl="parChTrans1D2" presStyleIdx="2" presStyleCnt="9"/>
      <dgm:spPr/>
    </dgm:pt>
    <dgm:pt modelId="{C202CC65-2775-4EA0-BB4E-75717E043A42}" type="pres">
      <dgm:prSet presAssocID="{52A0F2FE-61FA-40F3-A753-8E67A03C6518}" presName="hierRoot2" presStyleCnt="0"/>
      <dgm:spPr/>
    </dgm:pt>
    <dgm:pt modelId="{F8457EDF-0816-4272-A567-7420FD925FF7}" type="pres">
      <dgm:prSet presAssocID="{52A0F2FE-61FA-40F3-A753-8E67A03C6518}" presName="composite2" presStyleCnt="0"/>
      <dgm:spPr/>
    </dgm:pt>
    <dgm:pt modelId="{8F891F71-9508-46D8-B539-8F15D3CD0E38}" type="pres">
      <dgm:prSet presAssocID="{52A0F2FE-61FA-40F3-A753-8E67A03C6518}" presName="background2" presStyleLbl="node2" presStyleIdx="1" presStyleCnt="8"/>
      <dgm:spPr/>
    </dgm:pt>
    <dgm:pt modelId="{2EB69405-3C62-4D85-BD9A-D6C4DC95C9CE}" type="pres">
      <dgm:prSet presAssocID="{52A0F2FE-61FA-40F3-A753-8E67A03C6518}" presName="text2" presStyleLbl="fgAcc2" presStyleIdx="2" presStyleCnt="9">
        <dgm:presLayoutVars>
          <dgm:chPref val="3"/>
        </dgm:presLayoutVars>
      </dgm:prSet>
      <dgm:spPr/>
    </dgm:pt>
    <dgm:pt modelId="{153D411D-C78E-41AC-AA6F-40C3CC45C9BE}" type="pres">
      <dgm:prSet presAssocID="{52A0F2FE-61FA-40F3-A753-8E67A03C6518}" presName="hierChild3" presStyleCnt="0"/>
      <dgm:spPr/>
    </dgm:pt>
    <dgm:pt modelId="{C08A9931-3E58-45A7-AB58-6BCA11BBF5EC}" type="pres">
      <dgm:prSet presAssocID="{124812E4-F758-48B4-A9B1-82B72C95501B}" presName="Name10" presStyleLbl="parChTrans1D2" presStyleIdx="3" presStyleCnt="9"/>
      <dgm:spPr/>
    </dgm:pt>
    <dgm:pt modelId="{DE51B78C-4340-442A-BCFC-9DE716869622}" type="pres">
      <dgm:prSet presAssocID="{C6C80DB7-D21D-4C85-8AF8-A1E45BA487D2}" presName="hierRoot2" presStyleCnt="0"/>
      <dgm:spPr/>
    </dgm:pt>
    <dgm:pt modelId="{2B8350E5-56C4-423A-9C75-96BDF9F39AFA}" type="pres">
      <dgm:prSet presAssocID="{C6C80DB7-D21D-4C85-8AF8-A1E45BA487D2}" presName="composite2" presStyleCnt="0"/>
      <dgm:spPr/>
    </dgm:pt>
    <dgm:pt modelId="{6F2D9120-EF6B-4E56-8C65-D7BBD25B2F9B}" type="pres">
      <dgm:prSet presAssocID="{C6C80DB7-D21D-4C85-8AF8-A1E45BA487D2}" presName="background2" presStyleLbl="node2" presStyleIdx="2" presStyleCnt="8"/>
      <dgm:spPr/>
    </dgm:pt>
    <dgm:pt modelId="{1FAA6EBD-7BB0-4525-958E-3C4F56E70604}" type="pres">
      <dgm:prSet presAssocID="{C6C80DB7-D21D-4C85-8AF8-A1E45BA487D2}" presName="text2" presStyleLbl="fgAcc2" presStyleIdx="3" presStyleCnt="9">
        <dgm:presLayoutVars>
          <dgm:chPref val="3"/>
        </dgm:presLayoutVars>
      </dgm:prSet>
      <dgm:spPr/>
    </dgm:pt>
    <dgm:pt modelId="{9742124E-A4F1-4D6C-85AB-D25B814ECE42}" type="pres">
      <dgm:prSet presAssocID="{C6C80DB7-D21D-4C85-8AF8-A1E45BA487D2}" presName="hierChild3" presStyleCnt="0"/>
      <dgm:spPr/>
    </dgm:pt>
    <dgm:pt modelId="{D6B9899D-41C4-4379-8EFB-87D8C8B1D895}" type="pres">
      <dgm:prSet presAssocID="{833DEAF4-83DD-45E2-9B8D-A4BC3AAA714E}" presName="Name10" presStyleLbl="parChTrans1D2" presStyleIdx="4" presStyleCnt="9"/>
      <dgm:spPr/>
    </dgm:pt>
    <dgm:pt modelId="{0F0E0117-EBEC-4BDE-A691-5A91EDED6329}" type="pres">
      <dgm:prSet presAssocID="{20014CDD-1CB1-4987-BE03-9773ED2E5F9E}" presName="hierRoot2" presStyleCnt="0"/>
      <dgm:spPr/>
    </dgm:pt>
    <dgm:pt modelId="{E65B6135-CBAD-443F-96AB-60A1F7718530}" type="pres">
      <dgm:prSet presAssocID="{20014CDD-1CB1-4987-BE03-9773ED2E5F9E}" presName="composite2" presStyleCnt="0"/>
      <dgm:spPr/>
    </dgm:pt>
    <dgm:pt modelId="{619B5DF6-A0A9-4547-8CF9-0AC19DFF24A4}" type="pres">
      <dgm:prSet presAssocID="{20014CDD-1CB1-4987-BE03-9773ED2E5F9E}" presName="background2" presStyleLbl="node2" presStyleIdx="3" presStyleCnt="8"/>
      <dgm:spPr/>
    </dgm:pt>
    <dgm:pt modelId="{89EEF8C4-1625-49FD-BE15-2FEA11C5F902}" type="pres">
      <dgm:prSet presAssocID="{20014CDD-1CB1-4987-BE03-9773ED2E5F9E}" presName="text2" presStyleLbl="fgAcc2" presStyleIdx="4" presStyleCnt="9">
        <dgm:presLayoutVars>
          <dgm:chPref val="3"/>
        </dgm:presLayoutVars>
      </dgm:prSet>
      <dgm:spPr/>
    </dgm:pt>
    <dgm:pt modelId="{F114D0AB-8237-49BE-A0B9-71CEFBF284AB}" type="pres">
      <dgm:prSet presAssocID="{20014CDD-1CB1-4987-BE03-9773ED2E5F9E}" presName="hierChild3" presStyleCnt="0"/>
      <dgm:spPr/>
    </dgm:pt>
    <dgm:pt modelId="{DAAAABCE-5EFD-42E9-A8F9-30950E8DED88}" type="pres">
      <dgm:prSet presAssocID="{5FC0CBB6-798B-49DB-974F-3ADD431976D6}" presName="Name10" presStyleLbl="parChTrans1D2" presStyleIdx="5" presStyleCnt="9"/>
      <dgm:spPr/>
    </dgm:pt>
    <dgm:pt modelId="{CCDC3F6E-9CDB-48C2-8412-9B427F2B17B2}" type="pres">
      <dgm:prSet presAssocID="{3B50A396-DE22-4D0C-8DCB-97AA75340449}" presName="hierRoot2" presStyleCnt="0"/>
      <dgm:spPr/>
    </dgm:pt>
    <dgm:pt modelId="{2FE7FA5E-F972-4532-AF5C-68B2894DB641}" type="pres">
      <dgm:prSet presAssocID="{3B50A396-DE22-4D0C-8DCB-97AA75340449}" presName="composite2" presStyleCnt="0"/>
      <dgm:spPr/>
    </dgm:pt>
    <dgm:pt modelId="{94626879-044D-4C1D-A690-ED75C15A162B}" type="pres">
      <dgm:prSet presAssocID="{3B50A396-DE22-4D0C-8DCB-97AA75340449}" presName="background2" presStyleLbl="node2" presStyleIdx="4" presStyleCnt="8"/>
      <dgm:spPr/>
    </dgm:pt>
    <dgm:pt modelId="{47983FE0-0DFD-4BFA-812A-B96E00450691}" type="pres">
      <dgm:prSet presAssocID="{3B50A396-DE22-4D0C-8DCB-97AA75340449}" presName="text2" presStyleLbl="fgAcc2" presStyleIdx="5" presStyleCnt="9">
        <dgm:presLayoutVars>
          <dgm:chPref val="3"/>
        </dgm:presLayoutVars>
      </dgm:prSet>
      <dgm:spPr/>
    </dgm:pt>
    <dgm:pt modelId="{209D0AB0-43C4-4CF0-BA12-6077C987FF25}" type="pres">
      <dgm:prSet presAssocID="{3B50A396-DE22-4D0C-8DCB-97AA75340449}" presName="hierChild3" presStyleCnt="0"/>
      <dgm:spPr/>
    </dgm:pt>
    <dgm:pt modelId="{489CE001-38EC-4237-8B6E-AC47CD5F80E5}" type="pres">
      <dgm:prSet presAssocID="{2162126E-AE35-426F-A491-79A3B04931FB}" presName="Name10" presStyleLbl="parChTrans1D2" presStyleIdx="6" presStyleCnt="9"/>
      <dgm:spPr/>
    </dgm:pt>
    <dgm:pt modelId="{3A24D633-07BF-4C61-9300-D35393FC004E}" type="pres">
      <dgm:prSet presAssocID="{919F180D-E762-448B-928D-DF74C2D1F36B}" presName="hierRoot2" presStyleCnt="0"/>
      <dgm:spPr/>
    </dgm:pt>
    <dgm:pt modelId="{4E3CE17D-B025-4128-B39E-F040DA1B914C}" type="pres">
      <dgm:prSet presAssocID="{919F180D-E762-448B-928D-DF74C2D1F36B}" presName="composite2" presStyleCnt="0"/>
      <dgm:spPr/>
    </dgm:pt>
    <dgm:pt modelId="{29A7C943-DF8F-4E89-BEC9-18982BF40F29}" type="pres">
      <dgm:prSet presAssocID="{919F180D-E762-448B-928D-DF74C2D1F36B}" presName="background2" presStyleLbl="node2" presStyleIdx="5" presStyleCnt="8"/>
      <dgm:spPr/>
    </dgm:pt>
    <dgm:pt modelId="{75293383-8D6F-4DF7-8DD4-28D6258E5B7D}" type="pres">
      <dgm:prSet presAssocID="{919F180D-E762-448B-928D-DF74C2D1F36B}" presName="text2" presStyleLbl="fgAcc2" presStyleIdx="6" presStyleCnt="9">
        <dgm:presLayoutVars>
          <dgm:chPref val="3"/>
        </dgm:presLayoutVars>
      </dgm:prSet>
      <dgm:spPr/>
    </dgm:pt>
    <dgm:pt modelId="{A55B46AC-13C5-4DFB-A4BF-F46A21BFE029}" type="pres">
      <dgm:prSet presAssocID="{919F180D-E762-448B-928D-DF74C2D1F36B}" presName="hierChild3" presStyleCnt="0"/>
      <dgm:spPr/>
    </dgm:pt>
    <dgm:pt modelId="{50E75FD8-F0AC-46CB-A4DC-27C5B417623E}" type="pres">
      <dgm:prSet presAssocID="{FF7F9795-0323-4272-B318-5BEEB39758C0}" presName="Name10" presStyleLbl="parChTrans1D2" presStyleIdx="7" presStyleCnt="9"/>
      <dgm:spPr/>
    </dgm:pt>
    <dgm:pt modelId="{4CFC86B3-B24E-4746-91FE-787DD0FA99CE}" type="pres">
      <dgm:prSet presAssocID="{932C299C-60C7-4A5C-AEF5-05854A7F416E}" presName="hierRoot2" presStyleCnt="0"/>
      <dgm:spPr/>
    </dgm:pt>
    <dgm:pt modelId="{73B9F349-A130-4297-8F27-B33D4FEA3028}" type="pres">
      <dgm:prSet presAssocID="{932C299C-60C7-4A5C-AEF5-05854A7F416E}" presName="composite2" presStyleCnt="0"/>
      <dgm:spPr/>
    </dgm:pt>
    <dgm:pt modelId="{590D12A8-D7D5-485C-B360-31A9C1FB8383}" type="pres">
      <dgm:prSet presAssocID="{932C299C-60C7-4A5C-AEF5-05854A7F416E}" presName="background2" presStyleLbl="node2" presStyleIdx="6" presStyleCnt="8"/>
      <dgm:spPr/>
    </dgm:pt>
    <dgm:pt modelId="{6A8DBB10-AB8B-49C7-914C-6CB1AED34448}" type="pres">
      <dgm:prSet presAssocID="{932C299C-60C7-4A5C-AEF5-05854A7F416E}" presName="text2" presStyleLbl="fgAcc2" presStyleIdx="7" presStyleCnt="9">
        <dgm:presLayoutVars>
          <dgm:chPref val="3"/>
        </dgm:presLayoutVars>
      </dgm:prSet>
      <dgm:spPr/>
    </dgm:pt>
    <dgm:pt modelId="{308637C9-32DD-479B-8277-90EFA39F2C3C}" type="pres">
      <dgm:prSet presAssocID="{932C299C-60C7-4A5C-AEF5-05854A7F416E}" presName="hierChild3" presStyleCnt="0"/>
      <dgm:spPr/>
    </dgm:pt>
    <dgm:pt modelId="{70489E00-57EB-4FD2-A040-4CB644999C95}" type="pres">
      <dgm:prSet presAssocID="{15489030-1DB7-44E0-83BF-42CCF1FE4B51}" presName="Name10" presStyleLbl="parChTrans1D2" presStyleIdx="8" presStyleCnt="9"/>
      <dgm:spPr/>
    </dgm:pt>
    <dgm:pt modelId="{7233A67F-6598-4D4B-96A6-8372D4CEAC05}" type="pres">
      <dgm:prSet presAssocID="{FAC94393-44F4-4968-8461-64A128BFBA0A}" presName="hierRoot2" presStyleCnt="0"/>
      <dgm:spPr/>
    </dgm:pt>
    <dgm:pt modelId="{4D9709D3-0114-4DAE-A942-95213A3EA88A}" type="pres">
      <dgm:prSet presAssocID="{FAC94393-44F4-4968-8461-64A128BFBA0A}" presName="composite2" presStyleCnt="0"/>
      <dgm:spPr/>
    </dgm:pt>
    <dgm:pt modelId="{0B1A0D7B-2BDA-447D-A396-E021B6ECC5F6}" type="pres">
      <dgm:prSet presAssocID="{FAC94393-44F4-4968-8461-64A128BFBA0A}" presName="background2" presStyleLbl="node2" presStyleIdx="7" presStyleCnt="8"/>
      <dgm:spPr/>
    </dgm:pt>
    <dgm:pt modelId="{3DF351F4-FE24-4EEF-88D7-814D45CA53DC}" type="pres">
      <dgm:prSet presAssocID="{FAC94393-44F4-4968-8461-64A128BFBA0A}" presName="text2" presStyleLbl="fgAcc2" presStyleIdx="8" presStyleCnt="9">
        <dgm:presLayoutVars>
          <dgm:chPref val="3"/>
        </dgm:presLayoutVars>
      </dgm:prSet>
      <dgm:spPr/>
    </dgm:pt>
    <dgm:pt modelId="{EFB4F809-FBE8-4137-8B2F-7675F530B5F5}" type="pres">
      <dgm:prSet presAssocID="{FAC94393-44F4-4968-8461-64A128BFBA0A}" presName="hierChild3" presStyleCnt="0"/>
      <dgm:spPr/>
    </dgm:pt>
  </dgm:ptLst>
  <dgm:cxnLst>
    <dgm:cxn modelId="{741AFA1D-3B55-40DB-8966-980C7F2CBAD4}" srcId="{5B57A612-B95B-465A-8F75-DDFFB62CE63B}" destId="{20014CDD-1CB1-4987-BE03-9773ED2E5F9E}" srcOrd="4" destOrd="0" parTransId="{833DEAF4-83DD-45E2-9B8D-A4BC3AAA714E}" sibTransId="{8735A741-05FE-468B-BB69-8AF2F5644437}"/>
    <dgm:cxn modelId="{EA8A4223-D203-45D8-BC70-98FED401A560}" srcId="{4FCEBE61-FF2A-4C75-BAF5-366CF3F462E3}" destId="{5B57A612-B95B-465A-8F75-DDFFB62CE63B}" srcOrd="0" destOrd="0" parTransId="{5773EF22-8D98-4761-89D6-0033DE8C91D8}" sibTransId="{539DE0F1-1092-41AA-BE88-3E447DC12673}"/>
    <dgm:cxn modelId="{E2BED030-3CC5-45D0-9014-34ACF3ABC4C1}" type="presOf" srcId="{8A82F097-84A4-4108-9398-BAF6A9AB79DE}" destId="{50BC7CFB-BC19-404C-A158-4E593F7B37D5}" srcOrd="0" destOrd="0" presId="urn:microsoft.com/office/officeart/2005/8/layout/hierarchy1"/>
    <dgm:cxn modelId="{A3B96033-0582-4DAB-892E-CDECFC3CADA9}" type="presOf" srcId="{FF7F9795-0323-4272-B318-5BEEB39758C0}" destId="{50E75FD8-F0AC-46CB-A4DC-27C5B417623E}" srcOrd="0" destOrd="0" presId="urn:microsoft.com/office/officeart/2005/8/layout/hierarchy1"/>
    <dgm:cxn modelId="{91ED2D36-23E6-49E2-917C-29596D057BB2}" type="presOf" srcId="{5D3BDC1E-0AA6-4DA1-9725-736C290A22F2}" destId="{9740DD79-E9D3-41BC-AA50-89FDA26E9029}" srcOrd="0" destOrd="0" presId="urn:microsoft.com/office/officeart/2005/8/layout/hierarchy1"/>
    <dgm:cxn modelId="{0E8F7C38-CBD2-434F-AC88-B408E8AEF2B9}" type="presOf" srcId="{932C299C-60C7-4A5C-AEF5-05854A7F416E}" destId="{6A8DBB10-AB8B-49C7-914C-6CB1AED34448}" srcOrd="0" destOrd="0" presId="urn:microsoft.com/office/officeart/2005/8/layout/hierarchy1"/>
    <dgm:cxn modelId="{52A53C3E-76B3-4020-9461-60DB243890CB}" type="presOf" srcId="{71EA6E1F-98BF-42C7-BF2E-0627D659DE6B}" destId="{4D36407D-37C4-485E-B5E2-EDEFC99E8A82}" srcOrd="0" destOrd="0" presId="urn:microsoft.com/office/officeart/2005/8/layout/hierarchy1"/>
    <dgm:cxn modelId="{D131383F-5186-481C-AEDD-A1D7AF6ABB78}" type="presOf" srcId="{2162126E-AE35-426F-A491-79A3B04931FB}" destId="{489CE001-38EC-4237-8B6E-AC47CD5F80E5}" srcOrd="0" destOrd="0" presId="urn:microsoft.com/office/officeart/2005/8/layout/hierarchy1"/>
    <dgm:cxn modelId="{6D2E8E5C-B2CF-450E-98C4-145677FA4B52}" srcId="{5B57A612-B95B-465A-8F75-DDFFB62CE63B}" destId="{5D3BDC1E-0AA6-4DA1-9725-736C290A22F2}" srcOrd="1" destOrd="0" parTransId="{2FD2BE20-D052-47FF-86C2-E6BD290EC1A8}" sibTransId="{8F372F8F-E782-42F7-B8E9-33D1B8827677}"/>
    <dgm:cxn modelId="{29D01242-8DA5-42E9-ABCF-A0B918C08758}" type="presOf" srcId="{C6C80DB7-D21D-4C85-8AF8-A1E45BA487D2}" destId="{1FAA6EBD-7BB0-4525-958E-3C4F56E70604}" srcOrd="0" destOrd="0" presId="urn:microsoft.com/office/officeart/2005/8/layout/hierarchy1"/>
    <dgm:cxn modelId="{C6172263-7F5F-44D7-A7E0-80D5FEF2A2EF}" type="presOf" srcId="{FAC94393-44F4-4968-8461-64A128BFBA0A}" destId="{3DF351F4-FE24-4EEF-88D7-814D45CA53DC}" srcOrd="0" destOrd="0" presId="urn:microsoft.com/office/officeart/2005/8/layout/hierarchy1"/>
    <dgm:cxn modelId="{762B2C47-FD8D-4652-B023-D26E9BF06AAB}" type="presOf" srcId="{B0499FB1-8DB2-4B5B-B6EC-AB4650F9443A}" destId="{75F5E324-6259-4F7D-8452-592EDAD58099}" srcOrd="0" destOrd="0" presId="urn:microsoft.com/office/officeart/2005/8/layout/hierarchy1"/>
    <dgm:cxn modelId="{4DD33E6D-06F6-4850-B597-700ED19E05B2}" srcId="{5B57A612-B95B-465A-8F75-DDFFB62CE63B}" destId="{C6C80DB7-D21D-4C85-8AF8-A1E45BA487D2}" srcOrd="3" destOrd="0" parTransId="{124812E4-F758-48B4-A9B1-82B72C95501B}" sibTransId="{D575B688-B452-429D-B1A3-356CDFAC8A55}"/>
    <dgm:cxn modelId="{BA576773-8BA0-4A35-A14C-3BD866CB6A69}" type="presOf" srcId="{15489030-1DB7-44E0-83BF-42CCF1FE4B51}" destId="{70489E00-57EB-4FD2-A040-4CB644999C95}" srcOrd="0" destOrd="0" presId="urn:microsoft.com/office/officeart/2005/8/layout/hierarchy1"/>
    <dgm:cxn modelId="{13FC0954-2AC4-4E70-B51B-F320E3DEEE72}" type="presOf" srcId="{20014CDD-1CB1-4987-BE03-9773ED2E5F9E}" destId="{89EEF8C4-1625-49FD-BE15-2FEA11C5F902}" srcOrd="0" destOrd="0" presId="urn:microsoft.com/office/officeart/2005/8/layout/hierarchy1"/>
    <dgm:cxn modelId="{57A5267C-8C17-4817-B079-A9499D069BC9}" type="presOf" srcId="{5B57A612-B95B-465A-8F75-DDFFB62CE63B}" destId="{C3CE4CEA-A6EF-428B-A7D1-93359FB36158}" srcOrd="0" destOrd="0" presId="urn:microsoft.com/office/officeart/2005/8/layout/hierarchy1"/>
    <dgm:cxn modelId="{A1193B81-5B65-4ECE-AA5F-17E3A5ED4B35}" srcId="{5B57A612-B95B-465A-8F75-DDFFB62CE63B}" destId="{FAC94393-44F4-4968-8461-64A128BFBA0A}" srcOrd="8" destOrd="0" parTransId="{15489030-1DB7-44E0-83BF-42CCF1FE4B51}" sibTransId="{6C6E2E54-4C29-4BBD-8674-BCF1B2B5414E}"/>
    <dgm:cxn modelId="{627A849F-A20E-49DF-A68D-88D89DF3419A}" type="presOf" srcId="{2FD2BE20-D052-47FF-86C2-E6BD290EC1A8}" destId="{EAE9D03E-1903-43FE-8A65-936929E57371}" srcOrd="0" destOrd="0" presId="urn:microsoft.com/office/officeart/2005/8/layout/hierarchy1"/>
    <dgm:cxn modelId="{755183AB-C28B-4636-9083-C043E5CDA3A2}" type="presOf" srcId="{3B50A396-DE22-4D0C-8DCB-97AA75340449}" destId="{47983FE0-0DFD-4BFA-812A-B96E00450691}" srcOrd="0" destOrd="0" presId="urn:microsoft.com/office/officeart/2005/8/layout/hierarchy1"/>
    <dgm:cxn modelId="{35FFB3B1-AF34-4635-A0F6-AC0DFABA2A52}" type="presOf" srcId="{833DEAF4-83DD-45E2-9B8D-A4BC3AAA714E}" destId="{D6B9899D-41C4-4379-8EFB-87D8C8B1D895}" srcOrd="0" destOrd="0" presId="urn:microsoft.com/office/officeart/2005/8/layout/hierarchy1"/>
    <dgm:cxn modelId="{BB751FB2-ED33-400A-92DA-BE9923009146}" srcId="{5B57A612-B95B-465A-8F75-DDFFB62CE63B}" destId="{3B50A396-DE22-4D0C-8DCB-97AA75340449}" srcOrd="5" destOrd="0" parTransId="{5FC0CBB6-798B-49DB-974F-3ADD431976D6}" sibTransId="{EA417163-6958-4953-A191-203A2E9E18EF}"/>
    <dgm:cxn modelId="{2DDF30BF-E7D4-4B9F-94C0-B8C6BC19A6B8}" type="presOf" srcId="{919F180D-E762-448B-928D-DF74C2D1F36B}" destId="{75293383-8D6F-4DF7-8DD4-28D6258E5B7D}" srcOrd="0" destOrd="0" presId="urn:microsoft.com/office/officeart/2005/8/layout/hierarchy1"/>
    <dgm:cxn modelId="{660C5BC7-905E-4B16-8B9E-6C98F061F4B7}" type="presOf" srcId="{124812E4-F758-48B4-A9B1-82B72C95501B}" destId="{C08A9931-3E58-45A7-AB58-6BCA11BBF5EC}" srcOrd="0" destOrd="0" presId="urn:microsoft.com/office/officeart/2005/8/layout/hierarchy1"/>
    <dgm:cxn modelId="{0EE255D0-0396-4668-BA19-2DBC5306909F}" srcId="{5B57A612-B95B-465A-8F75-DDFFB62CE63B}" destId="{52A0F2FE-61FA-40F3-A753-8E67A03C6518}" srcOrd="2" destOrd="0" parTransId="{71EA6E1F-98BF-42C7-BF2E-0627D659DE6B}" sibTransId="{B7168AC7-A806-450F-8F40-4E3C03D5D6BA}"/>
    <dgm:cxn modelId="{56EE22DB-6AAA-4592-BDDA-6B8D972549AD}" type="presOf" srcId="{52A0F2FE-61FA-40F3-A753-8E67A03C6518}" destId="{2EB69405-3C62-4D85-BD9A-D6C4DC95C9CE}" srcOrd="0" destOrd="0" presId="urn:microsoft.com/office/officeart/2005/8/layout/hierarchy1"/>
    <dgm:cxn modelId="{62AAD3E6-7E29-4A8A-9A80-0580EFFCC87A}" srcId="{5B57A612-B95B-465A-8F75-DDFFB62CE63B}" destId="{B0499FB1-8DB2-4B5B-B6EC-AB4650F9443A}" srcOrd="0" destOrd="0" parTransId="{8A82F097-84A4-4108-9398-BAF6A9AB79DE}" sibTransId="{17952EC0-F979-4515-843C-4416065BA3BF}"/>
    <dgm:cxn modelId="{EA8FEAE6-F77F-4894-99AD-F985506E39C9}" type="presOf" srcId="{5FC0CBB6-798B-49DB-974F-3ADD431976D6}" destId="{DAAAABCE-5EFD-42E9-A8F9-30950E8DED88}" srcOrd="0" destOrd="0" presId="urn:microsoft.com/office/officeart/2005/8/layout/hierarchy1"/>
    <dgm:cxn modelId="{476794EE-D528-4151-B8C7-C72915EF2F2E}" srcId="{5B57A612-B95B-465A-8F75-DDFFB62CE63B}" destId="{919F180D-E762-448B-928D-DF74C2D1F36B}" srcOrd="6" destOrd="0" parTransId="{2162126E-AE35-426F-A491-79A3B04931FB}" sibTransId="{756A0D7D-36EB-4722-B214-DF8C05F30053}"/>
    <dgm:cxn modelId="{302F2EF6-C72F-4B02-972B-3CFC662EBCA6}" type="presOf" srcId="{4FCEBE61-FF2A-4C75-BAF5-366CF3F462E3}" destId="{1509C711-F8D7-44D2-8CC4-7F599E15A770}" srcOrd="0" destOrd="0" presId="urn:microsoft.com/office/officeart/2005/8/layout/hierarchy1"/>
    <dgm:cxn modelId="{6F4EF6FB-7636-45AD-96FD-3F73C13F6750}" srcId="{5B57A612-B95B-465A-8F75-DDFFB62CE63B}" destId="{932C299C-60C7-4A5C-AEF5-05854A7F416E}" srcOrd="7" destOrd="0" parTransId="{FF7F9795-0323-4272-B318-5BEEB39758C0}" sibTransId="{D7934721-D583-443F-B0C4-89D1746F7D27}"/>
    <dgm:cxn modelId="{5A1A7CBD-DB20-4346-87A8-6B426EF6C2D7}" type="presParOf" srcId="{1509C711-F8D7-44D2-8CC4-7F599E15A770}" destId="{2DCD7879-FE68-422F-A367-50E5E32EE72D}" srcOrd="0" destOrd="0" presId="urn:microsoft.com/office/officeart/2005/8/layout/hierarchy1"/>
    <dgm:cxn modelId="{0B15F128-6A10-49D8-A755-1F449A4306A6}" type="presParOf" srcId="{2DCD7879-FE68-422F-A367-50E5E32EE72D}" destId="{AF2A5382-9A73-414E-9746-BFC243A99E2D}" srcOrd="0" destOrd="0" presId="urn:microsoft.com/office/officeart/2005/8/layout/hierarchy1"/>
    <dgm:cxn modelId="{BA3A409C-BF48-4EA5-BAFD-3702ED0463B8}" type="presParOf" srcId="{AF2A5382-9A73-414E-9746-BFC243A99E2D}" destId="{5DFAFC3F-AC5E-4FFE-A681-90267CAF451C}" srcOrd="0" destOrd="0" presId="urn:microsoft.com/office/officeart/2005/8/layout/hierarchy1"/>
    <dgm:cxn modelId="{5E6A9EE6-E054-48DD-9666-89EB9E1A92C4}" type="presParOf" srcId="{AF2A5382-9A73-414E-9746-BFC243A99E2D}" destId="{C3CE4CEA-A6EF-428B-A7D1-93359FB36158}" srcOrd="1" destOrd="0" presId="urn:microsoft.com/office/officeart/2005/8/layout/hierarchy1"/>
    <dgm:cxn modelId="{52321BCE-D422-4E3F-B806-5A417401CDED}" type="presParOf" srcId="{2DCD7879-FE68-422F-A367-50E5E32EE72D}" destId="{598C5CC8-32B7-42AD-A9C1-EF6E593E1EA9}" srcOrd="1" destOrd="0" presId="urn:microsoft.com/office/officeart/2005/8/layout/hierarchy1"/>
    <dgm:cxn modelId="{8B0EDAC7-FC13-4159-A9E4-5F066411699D}" type="presParOf" srcId="{598C5CC8-32B7-42AD-A9C1-EF6E593E1EA9}" destId="{50BC7CFB-BC19-404C-A158-4E593F7B37D5}" srcOrd="0" destOrd="0" presId="urn:microsoft.com/office/officeart/2005/8/layout/hierarchy1"/>
    <dgm:cxn modelId="{D17F5F79-EC7F-4E5C-9AB5-6538BE79F300}" type="presParOf" srcId="{598C5CC8-32B7-42AD-A9C1-EF6E593E1EA9}" destId="{BAC84B8B-E03B-40DE-BFB9-40C242B82786}" srcOrd="1" destOrd="0" presId="urn:microsoft.com/office/officeart/2005/8/layout/hierarchy1"/>
    <dgm:cxn modelId="{C30E2FCD-37CE-4F98-A19D-17666EB3E0D1}" type="presParOf" srcId="{BAC84B8B-E03B-40DE-BFB9-40C242B82786}" destId="{B7E91BC2-C730-44A8-97D4-CE3F8BFD1267}" srcOrd="0" destOrd="0" presId="urn:microsoft.com/office/officeart/2005/8/layout/hierarchy1"/>
    <dgm:cxn modelId="{8FC51A65-CE03-44EB-9055-89EBB93ECE22}" type="presParOf" srcId="{B7E91BC2-C730-44A8-97D4-CE3F8BFD1267}" destId="{05CD67D4-2BF7-41C5-9B39-51A8F721D63B}" srcOrd="0" destOrd="0" presId="urn:microsoft.com/office/officeart/2005/8/layout/hierarchy1"/>
    <dgm:cxn modelId="{F76062B6-A036-4285-8535-B13695388780}" type="presParOf" srcId="{B7E91BC2-C730-44A8-97D4-CE3F8BFD1267}" destId="{75F5E324-6259-4F7D-8452-592EDAD58099}" srcOrd="1" destOrd="0" presId="urn:microsoft.com/office/officeart/2005/8/layout/hierarchy1"/>
    <dgm:cxn modelId="{779D6329-BA9F-4D8B-8ECA-1BD7DAFF119B}" type="presParOf" srcId="{BAC84B8B-E03B-40DE-BFB9-40C242B82786}" destId="{C4953A3F-2CD7-40B6-91B8-0AC96A0668E9}" srcOrd="1" destOrd="0" presId="urn:microsoft.com/office/officeart/2005/8/layout/hierarchy1"/>
    <dgm:cxn modelId="{0B61E01E-111D-4D47-9DB3-1A2343C31A5D}" type="presParOf" srcId="{598C5CC8-32B7-42AD-A9C1-EF6E593E1EA9}" destId="{EAE9D03E-1903-43FE-8A65-936929E57371}" srcOrd="2" destOrd="0" presId="urn:microsoft.com/office/officeart/2005/8/layout/hierarchy1"/>
    <dgm:cxn modelId="{DADC9B9F-1CCF-4791-86D8-553E9459AC80}" type="presParOf" srcId="{598C5CC8-32B7-42AD-A9C1-EF6E593E1EA9}" destId="{7B848DBE-5477-4A45-A348-B230E0235046}" srcOrd="3" destOrd="0" presId="urn:microsoft.com/office/officeart/2005/8/layout/hierarchy1"/>
    <dgm:cxn modelId="{42BA7F9A-39F7-4CA0-90E4-BC244D691F35}" type="presParOf" srcId="{7B848DBE-5477-4A45-A348-B230E0235046}" destId="{3A91CADF-29A3-46F3-8962-D57DE34F69EC}" srcOrd="0" destOrd="0" presId="urn:microsoft.com/office/officeart/2005/8/layout/hierarchy1"/>
    <dgm:cxn modelId="{8C5F30DF-C923-4C93-AE7A-CC4C8740F5EB}" type="presParOf" srcId="{3A91CADF-29A3-46F3-8962-D57DE34F69EC}" destId="{E076493E-0DD7-4CD7-B1A0-F20EB6A90AB6}" srcOrd="0" destOrd="0" presId="urn:microsoft.com/office/officeart/2005/8/layout/hierarchy1"/>
    <dgm:cxn modelId="{A94DD7DC-E488-4609-A9ED-9A86A8FE3064}" type="presParOf" srcId="{3A91CADF-29A3-46F3-8962-D57DE34F69EC}" destId="{9740DD79-E9D3-41BC-AA50-89FDA26E9029}" srcOrd="1" destOrd="0" presId="urn:microsoft.com/office/officeart/2005/8/layout/hierarchy1"/>
    <dgm:cxn modelId="{A019305E-B415-4DFE-84FA-418D8142DA50}" type="presParOf" srcId="{7B848DBE-5477-4A45-A348-B230E0235046}" destId="{A4BA14FA-96F3-43F0-A106-6FB9E6DA8317}" srcOrd="1" destOrd="0" presId="urn:microsoft.com/office/officeart/2005/8/layout/hierarchy1"/>
    <dgm:cxn modelId="{D5C7C22B-6657-4000-A68E-EA52D20F48FA}" type="presParOf" srcId="{598C5CC8-32B7-42AD-A9C1-EF6E593E1EA9}" destId="{4D36407D-37C4-485E-B5E2-EDEFC99E8A82}" srcOrd="4" destOrd="0" presId="urn:microsoft.com/office/officeart/2005/8/layout/hierarchy1"/>
    <dgm:cxn modelId="{2B894DC0-2553-4F89-8DF0-CA5BB5233562}" type="presParOf" srcId="{598C5CC8-32B7-42AD-A9C1-EF6E593E1EA9}" destId="{C202CC65-2775-4EA0-BB4E-75717E043A42}" srcOrd="5" destOrd="0" presId="urn:microsoft.com/office/officeart/2005/8/layout/hierarchy1"/>
    <dgm:cxn modelId="{A4F7E143-AD6B-4F12-AB8E-8BD2A11476DA}" type="presParOf" srcId="{C202CC65-2775-4EA0-BB4E-75717E043A42}" destId="{F8457EDF-0816-4272-A567-7420FD925FF7}" srcOrd="0" destOrd="0" presId="urn:microsoft.com/office/officeart/2005/8/layout/hierarchy1"/>
    <dgm:cxn modelId="{68127D6D-54C6-4772-A15F-AF8DB2CE7AED}" type="presParOf" srcId="{F8457EDF-0816-4272-A567-7420FD925FF7}" destId="{8F891F71-9508-46D8-B539-8F15D3CD0E38}" srcOrd="0" destOrd="0" presId="urn:microsoft.com/office/officeart/2005/8/layout/hierarchy1"/>
    <dgm:cxn modelId="{2CF3C331-EEE4-4068-B760-9B1340DFF112}" type="presParOf" srcId="{F8457EDF-0816-4272-A567-7420FD925FF7}" destId="{2EB69405-3C62-4D85-BD9A-D6C4DC95C9CE}" srcOrd="1" destOrd="0" presId="urn:microsoft.com/office/officeart/2005/8/layout/hierarchy1"/>
    <dgm:cxn modelId="{A9324A81-AD16-4F97-A236-956D1312EA6F}" type="presParOf" srcId="{C202CC65-2775-4EA0-BB4E-75717E043A42}" destId="{153D411D-C78E-41AC-AA6F-40C3CC45C9BE}" srcOrd="1" destOrd="0" presId="urn:microsoft.com/office/officeart/2005/8/layout/hierarchy1"/>
    <dgm:cxn modelId="{2F22460A-4D2F-44B5-96E1-30F5EF44CD06}" type="presParOf" srcId="{598C5CC8-32B7-42AD-A9C1-EF6E593E1EA9}" destId="{C08A9931-3E58-45A7-AB58-6BCA11BBF5EC}" srcOrd="6" destOrd="0" presId="urn:microsoft.com/office/officeart/2005/8/layout/hierarchy1"/>
    <dgm:cxn modelId="{5FB95602-A7BE-4879-A76E-284F8139042D}" type="presParOf" srcId="{598C5CC8-32B7-42AD-A9C1-EF6E593E1EA9}" destId="{DE51B78C-4340-442A-BCFC-9DE716869622}" srcOrd="7" destOrd="0" presId="urn:microsoft.com/office/officeart/2005/8/layout/hierarchy1"/>
    <dgm:cxn modelId="{4214CC5F-E47B-4014-BCCC-449D80E7A3C6}" type="presParOf" srcId="{DE51B78C-4340-442A-BCFC-9DE716869622}" destId="{2B8350E5-56C4-423A-9C75-96BDF9F39AFA}" srcOrd="0" destOrd="0" presId="urn:microsoft.com/office/officeart/2005/8/layout/hierarchy1"/>
    <dgm:cxn modelId="{9A54535C-7014-4085-9A3C-1000C076CE50}" type="presParOf" srcId="{2B8350E5-56C4-423A-9C75-96BDF9F39AFA}" destId="{6F2D9120-EF6B-4E56-8C65-D7BBD25B2F9B}" srcOrd="0" destOrd="0" presId="urn:microsoft.com/office/officeart/2005/8/layout/hierarchy1"/>
    <dgm:cxn modelId="{F6864834-2924-44DA-98DB-A8DD35A39380}" type="presParOf" srcId="{2B8350E5-56C4-423A-9C75-96BDF9F39AFA}" destId="{1FAA6EBD-7BB0-4525-958E-3C4F56E70604}" srcOrd="1" destOrd="0" presId="urn:microsoft.com/office/officeart/2005/8/layout/hierarchy1"/>
    <dgm:cxn modelId="{9184E97F-CE01-44E1-8AB6-10B72A999F4A}" type="presParOf" srcId="{DE51B78C-4340-442A-BCFC-9DE716869622}" destId="{9742124E-A4F1-4D6C-85AB-D25B814ECE42}" srcOrd="1" destOrd="0" presId="urn:microsoft.com/office/officeart/2005/8/layout/hierarchy1"/>
    <dgm:cxn modelId="{EB2299E7-3B05-47AA-A0C7-307CF6E74C2C}" type="presParOf" srcId="{598C5CC8-32B7-42AD-A9C1-EF6E593E1EA9}" destId="{D6B9899D-41C4-4379-8EFB-87D8C8B1D895}" srcOrd="8" destOrd="0" presId="urn:microsoft.com/office/officeart/2005/8/layout/hierarchy1"/>
    <dgm:cxn modelId="{2354C391-52A4-430A-83E8-55D3387A91EA}" type="presParOf" srcId="{598C5CC8-32B7-42AD-A9C1-EF6E593E1EA9}" destId="{0F0E0117-EBEC-4BDE-A691-5A91EDED6329}" srcOrd="9" destOrd="0" presId="urn:microsoft.com/office/officeart/2005/8/layout/hierarchy1"/>
    <dgm:cxn modelId="{929A1FDC-679D-4EB6-88DA-5F55101635F3}" type="presParOf" srcId="{0F0E0117-EBEC-4BDE-A691-5A91EDED6329}" destId="{E65B6135-CBAD-443F-96AB-60A1F7718530}" srcOrd="0" destOrd="0" presId="urn:microsoft.com/office/officeart/2005/8/layout/hierarchy1"/>
    <dgm:cxn modelId="{4FCF7EEE-FC0A-4CC3-852C-B6BC19546005}" type="presParOf" srcId="{E65B6135-CBAD-443F-96AB-60A1F7718530}" destId="{619B5DF6-A0A9-4547-8CF9-0AC19DFF24A4}" srcOrd="0" destOrd="0" presId="urn:microsoft.com/office/officeart/2005/8/layout/hierarchy1"/>
    <dgm:cxn modelId="{F266BDB6-FA87-44C5-A029-FFB429C39A34}" type="presParOf" srcId="{E65B6135-CBAD-443F-96AB-60A1F7718530}" destId="{89EEF8C4-1625-49FD-BE15-2FEA11C5F902}" srcOrd="1" destOrd="0" presId="urn:microsoft.com/office/officeart/2005/8/layout/hierarchy1"/>
    <dgm:cxn modelId="{2665E655-5580-4CA7-A996-F3C5A2F3AF87}" type="presParOf" srcId="{0F0E0117-EBEC-4BDE-A691-5A91EDED6329}" destId="{F114D0AB-8237-49BE-A0B9-71CEFBF284AB}" srcOrd="1" destOrd="0" presId="urn:microsoft.com/office/officeart/2005/8/layout/hierarchy1"/>
    <dgm:cxn modelId="{DAA8A0DB-489B-4A61-9156-F40E8AB69E02}" type="presParOf" srcId="{598C5CC8-32B7-42AD-A9C1-EF6E593E1EA9}" destId="{DAAAABCE-5EFD-42E9-A8F9-30950E8DED88}" srcOrd="10" destOrd="0" presId="urn:microsoft.com/office/officeart/2005/8/layout/hierarchy1"/>
    <dgm:cxn modelId="{2483FAEE-649C-473D-B058-2A634D96FADC}" type="presParOf" srcId="{598C5CC8-32B7-42AD-A9C1-EF6E593E1EA9}" destId="{CCDC3F6E-9CDB-48C2-8412-9B427F2B17B2}" srcOrd="11" destOrd="0" presId="urn:microsoft.com/office/officeart/2005/8/layout/hierarchy1"/>
    <dgm:cxn modelId="{CC41ACDD-E011-4D23-87BC-2474BD9B639E}" type="presParOf" srcId="{CCDC3F6E-9CDB-48C2-8412-9B427F2B17B2}" destId="{2FE7FA5E-F972-4532-AF5C-68B2894DB641}" srcOrd="0" destOrd="0" presId="urn:microsoft.com/office/officeart/2005/8/layout/hierarchy1"/>
    <dgm:cxn modelId="{DF45987A-A2D8-40EE-8357-50DD9D176E74}" type="presParOf" srcId="{2FE7FA5E-F972-4532-AF5C-68B2894DB641}" destId="{94626879-044D-4C1D-A690-ED75C15A162B}" srcOrd="0" destOrd="0" presId="urn:microsoft.com/office/officeart/2005/8/layout/hierarchy1"/>
    <dgm:cxn modelId="{F3BE9E21-FAB2-4BE9-9B87-08389E556BA2}" type="presParOf" srcId="{2FE7FA5E-F972-4532-AF5C-68B2894DB641}" destId="{47983FE0-0DFD-4BFA-812A-B96E00450691}" srcOrd="1" destOrd="0" presId="urn:microsoft.com/office/officeart/2005/8/layout/hierarchy1"/>
    <dgm:cxn modelId="{F07BF310-DD93-4495-A105-AC37E5A1BC05}" type="presParOf" srcId="{CCDC3F6E-9CDB-48C2-8412-9B427F2B17B2}" destId="{209D0AB0-43C4-4CF0-BA12-6077C987FF25}" srcOrd="1" destOrd="0" presId="urn:microsoft.com/office/officeart/2005/8/layout/hierarchy1"/>
    <dgm:cxn modelId="{720D5A52-7920-4677-A933-5ECDC4A687E7}" type="presParOf" srcId="{598C5CC8-32B7-42AD-A9C1-EF6E593E1EA9}" destId="{489CE001-38EC-4237-8B6E-AC47CD5F80E5}" srcOrd="12" destOrd="0" presId="urn:microsoft.com/office/officeart/2005/8/layout/hierarchy1"/>
    <dgm:cxn modelId="{BE8C3137-B25D-40B1-B2AE-DC0AE41149A2}" type="presParOf" srcId="{598C5CC8-32B7-42AD-A9C1-EF6E593E1EA9}" destId="{3A24D633-07BF-4C61-9300-D35393FC004E}" srcOrd="13" destOrd="0" presId="urn:microsoft.com/office/officeart/2005/8/layout/hierarchy1"/>
    <dgm:cxn modelId="{8191C118-A16C-4D6E-8D03-03F35B513B12}" type="presParOf" srcId="{3A24D633-07BF-4C61-9300-D35393FC004E}" destId="{4E3CE17D-B025-4128-B39E-F040DA1B914C}" srcOrd="0" destOrd="0" presId="urn:microsoft.com/office/officeart/2005/8/layout/hierarchy1"/>
    <dgm:cxn modelId="{9E5C1479-5168-46D6-ABF2-5C8054E06497}" type="presParOf" srcId="{4E3CE17D-B025-4128-B39E-F040DA1B914C}" destId="{29A7C943-DF8F-4E89-BEC9-18982BF40F29}" srcOrd="0" destOrd="0" presId="urn:microsoft.com/office/officeart/2005/8/layout/hierarchy1"/>
    <dgm:cxn modelId="{68D9B275-F09D-43BD-AF93-68187B3EF89D}" type="presParOf" srcId="{4E3CE17D-B025-4128-B39E-F040DA1B914C}" destId="{75293383-8D6F-4DF7-8DD4-28D6258E5B7D}" srcOrd="1" destOrd="0" presId="urn:microsoft.com/office/officeart/2005/8/layout/hierarchy1"/>
    <dgm:cxn modelId="{B7E0153A-0ED1-4AA0-8517-FA7617C77563}" type="presParOf" srcId="{3A24D633-07BF-4C61-9300-D35393FC004E}" destId="{A55B46AC-13C5-4DFB-A4BF-F46A21BFE029}" srcOrd="1" destOrd="0" presId="urn:microsoft.com/office/officeart/2005/8/layout/hierarchy1"/>
    <dgm:cxn modelId="{52A54DFF-6261-4764-B3DF-460802905E29}" type="presParOf" srcId="{598C5CC8-32B7-42AD-A9C1-EF6E593E1EA9}" destId="{50E75FD8-F0AC-46CB-A4DC-27C5B417623E}" srcOrd="14" destOrd="0" presId="urn:microsoft.com/office/officeart/2005/8/layout/hierarchy1"/>
    <dgm:cxn modelId="{A8111764-24DA-405E-B353-A80815C08274}" type="presParOf" srcId="{598C5CC8-32B7-42AD-A9C1-EF6E593E1EA9}" destId="{4CFC86B3-B24E-4746-91FE-787DD0FA99CE}" srcOrd="15" destOrd="0" presId="urn:microsoft.com/office/officeart/2005/8/layout/hierarchy1"/>
    <dgm:cxn modelId="{945FB9C0-0398-42BA-9BC0-DA683EA5A5E0}" type="presParOf" srcId="{4CFC86B3-B24E-4746-91FE-787DD0FA99CE}" destId="{73B9F349-A130-4297-8F27-B33D4FEA3028}" srcOrd="0" destOrd="0" presId="urn:microsoft.com/office/officeart/2005/8/layout/hierarchy1"/>
    <dgm:cxn modelId="{EAC7846F-6B31-4E84-9D2E-0A71F3E2DED3}" type="presParOf" srcId="{73B9F349-A130-4297-8F27-B33D4FEA3028}" destId="{590D12A8-D7D5-485C-B360-31A9C1FB8383}" srcOrd="0" destOrd="0" presId="urn:microsoft.com/office/officeart/2005/8/layout/hierarchy1"/>
    <dgm:cxn modelId="{05C231A9-507F-41C3-B3E7-204286B0D824}" type="presParOf" srcId="{73B9F349-A130-4297-8F27-B33D4FEA3028}" destId="{6A8DBB10-AB8B-49C7-914C-6CB1AED34448}" srcOrd="1" destOrd="0" presId="urn:microsoft.com/office/officeart/2005/8/layout/hierarchy1"/>
    <dgm:cxn modelId="{DC853BD2-31BC-4B95-AAD6-EBDDEA1928C3}" type="presParOf" srcId="{4CFC86B3-B24E-4746-91FE-787DD0FA99CE}" destId="{308637C9-32DD-479B-8277-90EFA39F2C3C}" srcOrd="1" destOrd="0" presId="urn:microsoft.com/office/officeart/2005/8/layout/hierarchy1"/>
    <dgm:cxn modelId="{47909709-6D8B-4D77-A694-141F865605AB}" type="presParOf" srcId="{598C5CC8-32B7-42AD-A9C1-EF6E593E1EA9}" destId="{70489E00-57EB-4FD2-A040-4CB644999C95}" srcOrd="16" destOrd="0" presId="urn:microsoft.com/office/officeart/2005/8/layout/hierarchy1"/>
    <dgm:cxn modelId="{444A508E-596D-4361-AA6C-FBEB82FE816D}" type="presParOf" srcId="{598C5CC8-32B7-42AD-A9C1-EF6E593E1EA9}" destId="{7233A67F-6598-4D4B-96A6-8372D4CEAC05}" srcOrd="17" destOrd="0" presId="urn:microsoft.com/office/officeart/2005/8/layout/hierarchy1"/>
    <dgm:cxn modelId="{1F83EC01-0B54-4278-8BA3-8FA2B6E1FC58}" type="presParOf" srcId="{7233A67F-6598-4D4B-96A6-8372D4CEAC05}" destId="{4D9709D3-0114-4DAE-A942-95213A3EA88A}" srcOrd="0" destOrd="0" presId="urn:microsoft.com/office/officeart/2005/8/layout/hierarchy1"/>
    <dgm:cxn modelId="{0A93C5F0-0983-4791-8C24-D753A7139554}" type="presParOf" srcId="{4D9709D3-0114-4DAE-A942-95213A3EA88A}" destId="{0B1A0D7B-2BDA-447D-A396-E021B6ECC5F6}" srcOrd="0" destOrd="0" presId="urn:microsoft.com/office/officeart/2005/8/layout/hierarchy1"/>
    <dgm:cxn modelId="{A5A2A2CA-27A2-4FAA-8E87-955565A26A33}" type="presParOf" srcId="{4D9709D3-0114-4DAE-A942-95213A3EA88A}" destId="{3DF351F4-FE24-4EEF-88D7-814D45CA53DC}" srcOrd="1" destOrd="0" presId="urn:microsoft.com/office/officeart/2005/8/layout/hierarchy1"/>
    <dgm:cxn modelId="{62FE7ABB-02AA-4FB4-A9B2-C229D6488091}" type="presParOf" srcId="{7233A67F-6598-4D4B-96A6-8372D4CEAC05}" destId="{EFB4F809-FBE8-4137-8B2F-7675F530B5F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6C317A-8663-44C2-BD1D-45F342E66B5A}" type="doc">
      <dgm:prSet loTypeId="urn:microsoft.com/office/officeart/2005/8/layout/vProcess5" loCatId="process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030F5B53-7386-4E7F-B2FA-072B544A4D97}">
      <dgm:prSet/>
      <dgm:spPr/>
      <dgm:t>
        <a:bodyPr/>
        <a:lstStyle/>
        <a:p>
          <a:pPr rtl="0"/>
          <a:r>
            <a:rPr lang="en-GB"/>
            <a:t>Adoption and signature of the Protocol on Sustainable Agriculture and Rural Development </a:t>
          </a:r>
          <a:endParaRPr lang="en-GB" dirty="0"/>
        </a:p>
      </dgm:t>
    </dgm:pt>
    <dgm:pt modelId="{51D7DCF3-5B4A-407D-AAAD-E81E258DC10E}" type="parTrans" cxnId="{3639EBA6-61AD-46F2-BDDF-07A3B7D7D577}">
      <dgm:prSet/>
      <dgm:spPr/>
      <dgm:t>
        <a:bodyPr/>
        <a:lstStyle/>
        <a:p>
          <a:endParaRPr lang="en-US"/>
        </a:p>
      </dgm:t>
    </dgm:pt>
    <dgm:pt modelId="{7F5B77B1-29DD-4F27-81C9-9ECB5DD323BE}" type="sibTrans" cxnId="{3639EBA6-61AD-46F2-BDDF-07A3B7D7D577}">
      <dgm:prSet/>
      <dgm:spPr/>
      <dgm:t>
        <a:bodyPr/>
        <a:lstStyle/>
        <a:p>
          <a:endParaRPr lang="en-US"/>
        </a:p>
      </dgm:t>
    </dgm:pt>
    <dgm:pt modelId="{293AE14F-230C-441E-B43E-319468880FF0}">
      <dgm:prSet/>
      <dgm:spPr/>
      <dgm:t>
        <a:bodyPr/>
        <a:lstStyle/>
        <a:p>
          <a:pPr rtl="0"/>
          <a:r>
            <a:rPr lang="en-GB"/>
            <a:t>Adoption of the </a:t>
          </a:r>
          <a:r>
            <a:rPr lang="en-US"/>
            <a:t>new Article on Climate Change to the Carpathian Convention </a:t>
          </a:r>
          <a:endParaRPr lang="en-GB" dirty="0"/>
        </a:p>
      </dgm:t>
    </dgm:pt>
    <dgm:pt modelId="{CBDA5A20-BBC8-402A-A42D-7C61FD9DD5A7}" type="parTrans" cxnId="{901F8C68-DCCE-44F4-AA53-FB3C61B5F9CF}">
      <dgm:prSet/>
      <dgm:spPr/>
      <dgm:t>
        <a:bodyPr/>
        <a:lstStyle/>
        <a:p>
          <a:endParaRPr lang="en-US"/>
        </a:p>
      </dgm:t>
    </dgm:pt>
    <dgm:pt modelId="{04FB0ECA-4341-419D-B6EB-B8EE83A8423A}" type="sibTrans" cxnId="{901F8C68-DCCE-44F4-AA53-FB3C61B5F9CF}">
      <dgm:prSet/>
      <dgm:spPr/>
      <dgm:t>
        <a:bodyPr/>
        <a:lstStyle/>
        <a:p>
          <a:endParaRPr lang="en-US"/>
        </a:p>
      </dgm:t>
    </dgm:pt>
    <dgm:pt modelId="{FA49928E-5A89-49F4-B804-19458EF192D0}">
      <dgm:prSet/>
      <dgm:spPr/>
      <dgm:t>
        <a:bodyPr/>
        <a:lstStyle/>
        <a:p>
          <a:pPr rtl="0"/>
          <a:r>
            <a:rPr lang="en-US"/>
            <a:t>Adoption of the COP5 Decisions </a:t>
          </a:r>
          <a:endParaRPr lang="en-GB"/>
        </a:p>
      </dgm:t>
    </dgm:pt>
    <dgm:pt modelId="{DE0385EF-8616-4091-BB8C-3BB7296ABE40}" type="parTrans" cxnId="{81A4B6C3-54C9-43FB-9BE7-8F404EE794D1}">
      <dgm:prSet/>
      <dgm:spPr/>
      <dgm:t>
        <a:bodyPr/>
        <a:lstStyle/>
        <a:p>
          <a:endParaRPr lang="en-US"/>
        </a:p>
      </dgm:t>
    </dgm:pt>
    <dgm:pt modelId="{CC379CDE-4813-4FCB-BB5E-BFBCC36670A0}" type="sibTrans" cxnId="{81A4B6C3-54C9-43FB-9BE7-8F404EE794D1}">
      <dgm:prSet/>
      <dgm:spPr/>
      <dgm:t>
        <a:bodyPr/>
        <a:lstStyle/>
        <a:p>
          <a:endParaRPr lang="en-US"/>
        </a:p>
      </dgm:t>
    </dgm:pt>
    <dgm:pt modelId="{D029E750-1B50-4E39-9AA4-2997765A14EA}" type="pres">
      <dgm:prSet presAssocID="{BF6C317A-8663-44C2-BD1D-45F342E66B5A}" presName="outerComposite" presStyleCnt="0">
        <dgm:presLayoutVars>
          <dgm:chMax val="5"/>
          <dgm:dir/>
          <dgm:resizeHandles val="exact"/>
        </dgm:presLayoutVars>
      </dgm:prSet>
      <dgm:spPr/>
    </dgm:pt>
    <dgm:pt modelId="{8F84D5C9-AD76-498B-B02F-707B76226F12}" type="pres">
      <dgm:prSet presAssocID="{BF6C317A-8663-44C2-BD1D-45F342E66B5A}" presName="dummyMaxCanvas" presStyleCnt="0">
        <dgm:presLayoutVars/>
      </dgm:prSet>
      <dgm:spPr/>
    </dgm:pt>
    <dgm:pt modelId="{7D286A05-2954-4255-9D20-EDE067E2D73E}" type="pres">
      <dgm:prSet presAssocID="{BF6C317A-8663-44C2-BD1D-45F342E66B5A}" presName="ThreeNodes_1" presStyleLbl="node1" presStyleIdx="0" presStyleCnt="3">
        <dgm:presLayoutVars>
          <dgm:bulletEnabled val="1"/>
        </dgm:presLayoutVars>
      </dgm:prSet>
      <dgm:spPr/>
    </dgm:pt>
    <dgm:pt modelId="{04EAE186-0198-4901-806B-12828002D287}" type="pres">
      <dgm:prSet presAssocID="{BF6C317A-8663-44C2-BD1D-45F342E66B5A}" presName="ThreeNodes_2" presStyleLbl="node1" presStyleIdx="1" presStyleCnt="3">
        <dgm:presLayoutVars>
          <dgm:bulletEnabled val="1"/>
        </dgm:presLayoutVars>
      </dgm:prSet>
      <dgm:spPr/>
    </dgm:pt>
    <dgm:pt modelId="{B5C4633F-B114-4709-B9F1-B93E56237553}" type="pres">
      <dgm:prSet presAssocID="{BF6C317A-8663-44C2-BD1D-45F342E66B5A}" presName="ThreeNodes_3" presStyleLbl="node1" presStyleIdx="2" presStyleCnt="3">
        <dgm:presLayoutVars>
          <dgm:bulletEnabled val="1"/>
        </dgm:presLayoutVars>
      </dgm:prSet>
      <dgm:spPr/>
    </dgm:pt>
    <dgm:pt modelId="{E2ABB714-4062-4D3A-B402-E5569A121D08}" type="pres">
      <dgm:prSet presAssocID="{BF6C317A-8663-44C2-BD1D-45F342E66B5A}" presName="ThreeConn_1-2" presStyleLbl="fgAccFollowNode1" presStyleIdx="0" presStyleCnt="2">
        <dgm:presLayoutVars>
          <dgm:bulletEnabled val="1"/>
        </dgm:presLayoutVars>
      </dgm:prSet>
      <dgm:spPr/>
    </dgm:pt>
    <dgm:pt modelId="{9498F1ED-31C1-4CFE-BFA3-5413213006FB}" type="pres">
      <dgm:prSet presAssocID="{BF6C317A-8663-44C2-BD1D-45F342E66B5A}" presName="ThreeConn_2-3" presStyleLbl="fgAccFollowNode1" presStyleIdx="1" presStyleCnt="2">
        <dgm:presLayoutVars>
          <dgm:bulletEnabled val="1"/>
        </dgm:presLayoutVars>
      </dgm:prSet>
      <dgm:spPr/>
    </dgm:pt>
    <dgm:pt modelId="{E3B7631A-D1DD-4656-9496-BB0B4F495DFF}" type="pres">
      <dgm:prSet presAssocID="{BF6C317A-8663-44C2-BD1D-45F342E66B5A}" presName="ThreeNodes_1_text" presStyleLbl="node1" presStyleIdx="2" presStyleCnt="3">
        <dgm:presLayoutVars>
          <dgm:bulletEnabled val="1"/>
        </dgm:presLayoutVars>
      </dgm:prSet>
      <dgm:spPr/>
    </dgm:pt>
    <dgm:pt modelId="{C5A713E0-ED71-4B30-98B9-D61F4684A8FE}" type="pres">
      <dgm:prSet presAssocID="{BF6C317A-8663-44C2-BD1D-45F342E66B5A}" presName="ThreeNodes_2_text" presStyleLbl="node1" presStyleIdx="2" presStyleCnt="3">
        <dgm:presLayoutVars>
          <dgm:bulletEnabled val="1"/>
        </dgm:presLayoutVars>
      </dgm:prSet>
      <dgm:spPr/>
    </dgm:pt>
    <dgm:pt modelId="{A2F63F4D-5F9F-40C8-99A4-497AE3488860}" type="pres">
      <dgm:prSet presAssocID="{BF6C317A-8663-44C2-BD1D-45F342E66B5A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3E499E11-E2AF-4738-877A-039CF9C1CD7E}" type="presOf" srcId="{7F5B77B1-29DD-4F27-81C9-9ECB5DD323BE}" destId="{E2ABB714-4062-4D3A-B402-E5569A121D08}" srcOrd="0" destOrd="0" presId="urn:microsoft.com/office/officeart/2005/8/layout/vProcess5"/>
    <dgm:cxn modelId="{901F8C68-DCCE-44F4-AA53-FB3C61B5F9CF}" srcId="{BF6C317A-8663-44C2-BD1D-45F342E66B5A}" destId="{293AE14F-230C-441E-B43E-319468880FF0}" srcOrd="1" destOrd="0" parTransId="{CBDA5A20-BBC8-402A-A42D-7C61FD9DD5A7}" sibTransId="{04FB0ECA-4341-419D-B6EB-B8EE83A8423A}"/>
    <dgm:cxn modelId="{CFBBDA54-F01B-44AB-B1D4-280D499C0592}" type="presOf" srcId="{293AE14F-230C-441E-B43E-319468880FF0}" destId="{C5A713E0-ED71-4B30-98B9-D61F4684A8FE}" srcOrd="1" destOrd="0" presId="urn:microsoft.com/office/officeart/2005/8/layout/vProcess5"/>
    <dgm:cxn modelId="{3B2C9683-E620-4ED4-948C-E736D8AF366D}" type="presOf" srcId="{04FB0ECA-4341-419D-B6EB-B8EE83A8423A}" destId="{9498F1ED-31C1-4CFE-BFA3-5413213006FB}" srcOrd="0" destOrd="0" presId="urn:microsoft.com/office/officeart/2005/8/layout/vProcess5"/>
    <dgm:cxn modelId="{17762D90-E864-42E6-891B-92EB08C27736}" type="presOf" srcId="{FA49928E-5A89-49F4-B804-19458EF192D0}" destId="{B5C4633F-B114-4709-B9F1-B93E56237553}" srcOrd="0" destOrd="0" presId="urn:microsoft.com/office/officeart/2005/8/layout/vProcess5"/>
    <dgm:cxn modelId="{3639EBA6-61AD-46F2-BDDF-07A3B7D7D577}" srcId="{BF6C317A-8663-44C2-BD1D-45F342E66B5A}" destId="{030F5B53-7386-4E7F-B2FA-072B544A4D97}" srcOrd="0" destOrd="0" parTransId="{51D7DCF3-5B4A-407D-AAAD-E81E258DC10E}" sibTransId="{7F5B77B1-29DD-4F27-81C9-9ECB5DD323BE}"/>
    <dgm:cxn modelId="{F7749DBB-9FC9-42C0-BBB8-F8199F12CFB1}" type="presOf" srcId="{030F5B53-7386-4E7F-B2FA-072B544A4D97}" destId="{7D286A05-2954-4255-9D20-EDE067E2D73E}" srcOrd="0" destOrd="0" presId="urn:microsoft.com/office/officeart/2005/8/layout/vProcess5"/>
    <dgm:cxn modelId="{B2C110BF-9D71-4307-90FB-D25A8686D1C9}" type="presOf" srcId="{293AE14F-230C-441E-B43E-319468880FF0}" destId="{04EAE186-0198-4901-806B-12828002D287}" srcOrd="0" destOrd="0" presId="urn:microsoft.com/office/officeart/2005/8/layout/vProcess5"/>
    <dgm:cxn modelId="{81A4B6C3-54C9-43FB-9BE7-8F404EE794D1}" srcId="{BF6C317A-8663-44C2-BD1D-45F342E66B5A}" destId="{FA49928E-5A89-49F4-B804-19458EF192D0}" srcOrd="2" destOrd="0" parTransId="{DE0385EF-8616-4091-BB8C-3BB7296ABE40}" sibTransId="{CC379CDE-4813-4FCB-BB5E-BFBCC36670A0}"/>
    <dgm:cxn modelId="{0D5FACE4-4F39-4675-A266-4D612506E809}" type="presOf" srcId="{FA49928E-5A89-49F4-B804-19458EF192D0}" destId="{A2F63F4D-5F9F-40C8-99A4-497AE3488860}" srcOrd="1" destOrd="0" presId="urn:microsoft.com/office/officeart/2005/8/layout/vProcess5"/>
    <dgm:cxn modelId="{BE1CF0E5-C56F-4DC1-B05A-BC147D2F38CA}" type="presOf" srcId="{BF6C317A-8663-44C2-BD1D-45F342E66B5A}" destId="{D029E750-1B50-4E39-9AA4-2997765A14EA}" srcOrd="0" destOrd="0" presId="urn:microsoft.com/office/officeart/2005/8/layout/vProcess5"/>
    <dgm:cxn modelId="{30EB78EF-7773-4A9C-9B0A-98E347F326F3}" type="presOf" srcId="{030F5B53-7386-4E7F-B2FA-072B544A4D97}" destId="{E3B7631A-D1DD-4656-9496-BB0B4F495DFF}" srcOrd="1" destOrd="0" presId="urn:microsoft.com/office/officeart/2005/8/layout/vProcess5"/>
    <dgm:cxn modelId="{D0DE2064-F62D-419C-B741-35619BF21C1C}" type="presParOf" srcId="{D029E750-1B50-4E39-9AA4-2997765A14EA}" destId="{8F84D5C9-AD76-498B-B02F-707B76226F12}" srcOrd="0" destOrd="0" presId="urn:microsoft.com/office/officeart/2005/8/layout/vProcess5"/>
    <dgm:cxn modelId="{F920B695-63C6-4F63-960B-85B0CC1BAE5E}" type="presParOf" srcId="{D029E750-1B50-4E39-9AA4-2997765A14EA}" destId="{7D286A05-2954-4255-9D20-EDE067E2D73E}" srcOrd="1" destOrd="0" presId="urn:microsoft.com/office/officeart/2005/8/layout/vProcess5"/>
    <dgm:cxn modelId="{41BB8664-9594-4708-8578-AF3D334BAC28}" type="presParOf" srcId="{D029E750-1B50-4E39-9AA4-2997765A14EA}" destId="{04EAE186-0198-4901-806B-12828002D287}" srcOrd="2" destOrd="0" presId="urn:microsoft.com/office/officeart/2005/8/layout/vProcess5"/>
    <dgm:cxn modelId="{EA976DF0-EAC0-42B8-AB15-C02972CF064C}" type="presParOf" srcId="{D029E750-1B50-4E39-9AA4-2997765A14EA}" destId="{B5C4633F-B114-4709-B9F1-B93E56237553}" srcOrd="3" destOrd="0" presId="urn:microsoft.com/office/officeart/2005/8/layout/vProcess5"/>
    <dgm:cxn modelId="{AF8E0FDB-7C1B-43A4-9BE8-F0D6725B99C4}" type="presParOf" srcId="{D029E750-1B50-4E39-9AA4-2997765A14EA}" destId="{E2ABB714-4062-4D3A-B402-E5569A121D08}" srcOrd="4" destOrd="0" presId="urn:microsoft.com/office/officeart/2005/8/layout/vProcess5"/>
    <dgm:cxn modelId="{DEE737A8-B60F-4717-8576-DD39DE8677BF}" type="presParOf" srcId="{D029E750-1B50-4E39-9AA4-2997765A14EA}" destId="{9498F1ED-31C1-4CFE-BFA3-5413213006FB}" srcOrd="5" destOrd="0" presId="urn:microsoft.com/office/officeart/2005/8/layout/vProcess5"/>
    <dgm:cxn modelId="{57CC5DC7-09E5-47D9-93E5-B46619372422}" type="presParOf" srcId="{D029E750-1B50-4E39-9AA4-2997765A14EA}" destId="{E3B7631A-D1DD-4656-9496-BB0B4F495DFF}" srcOrd="6" destOrd="0" presId="urn:microsoft.com/office/officeart/2005/8/layout/vProcess5"/>
    <dgm:cxn modelId="{38B09DDE-04E0-4C6B-A6B0-1207042B2A7A}" type="presParOf" srcId="{D029E750-1B50-4E39-9AA4-2997765A14EA}" destId="{C5A713E0-ED71-4B30-98B9-D61F4684A8FE}" srcOrd="7" destOrd="0" presId="urn:microsoft.com/office/officeart/2005/8/layout/vProcess5"/>
    <dgm:cxn modelId="{5F2726CB-7073-409B-A742-E43C305EB755}" type="presParOf" srcId="{D029E750-1B50-4E39-9AA4-2997765A14EA}" destId="{A2F63F4D-5F9F-40C8-99A4-497AE348886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E0E04AE-FD2C-4044-BD88-E6C75952CEC1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A35620F0-7A1F-45F8-BCBC-4A15C831E8A4}">
      <dgm:prSet/>
      <dgm:spPr/>
      <dgm:t>
        <a:bodyPr/>
        <a:lstStyle/>
        <a:p>
          <a:r>
            <a:rPr lang="en-GB"/>
            <a:t>- COP 6 in Poland in 2020</a:t>
          </a:r>
          <a:endParaRPr lang="en-US"/>
        </a:p>
      </dgm:t>
    </dgm:pt>
    <dgm:pt modelId="{04877118-642E-4198-A333-99344D395502}" type="parTrans" cxnId="{0C25FFC7-D4A9-4A46-A58B-695B3580C3FE}">
      <dgm:prSet/>
      <dgm:spPr/>
      <dgm:t>
        <a:bodyPr/>
        <a:lstStyle/>
        <a:p>
          <a:endParaRPr lang="en-US"/>
        </a:p>
      </dgm:t>
    </dgm:pt>
    <dgm:pt modelId="{01F1869D-E973-4AE7-97FE-6BEB34D7C17E}" type="sibTrans" cxnId="{0C25FFC7-D4A9-4A46-A58B-695B3580C3FE}">
      <dgm:prSet/>
      <dgm:spPr/>
      <dgm:t>
        <a:bodyPr/>
        <a:lstStyle/>
        <a:p>
          <a:endParaRPr lang="en-US"/>
        </a:p>
      </dgm:t>
    </dgm:pt>
    <dgm:pt modelId="{E4890BFA-B50E-444B-A7D4-309396117029}">
      <dgm:prSet/>
      <dgm:spPr/>
      <dgm:t>
        <a:bodyPr/>
        <a:lstStyle/>
        <a:p>
          <a:r>
            <a:rPr lang="en-GB"/>
            <a:t>Big meeting of “Carpathian Family”</a:t>
          </a:r>
          <a:endParaRPr lang="en-US"/>
        </a:p>
      </dgm:t>
    </dgm:pt>
    <dgm:pt modelId="{31728195-1A30-4465-A1B2-2A4A4F3EAAEA}" type="parTrans" cxnId="{AA7A11CB-1070-4A6D-AA89-E5CCB074042F}">
      <dgm:prSet/>
      <dgm:spPr/>
      <dgm:t>
        <a:bodyPr/>
        <a:lstStyle/>
        <a:p>
          <a:endParaRPr lang="en-US"/>
        </a:p>
      </dgm:t>
    </dgm:pt>
    <dgm:pt modelId="{71BDF568-CF36-4396-BDA3-036305EB8643}" type="sibTrans" cxnId="{AA7A11CB-1070-4A6D-AA89-E5CCB074042F}">
      <dgm:prSet/>
      <dgm:spPr/>
      <dgm:t>
        <a:bodyPr/>
        <a:lstStyle/>
        <a:p>
          <a:endParaRPr lang="en-US"/>
        </a:p>
      </dgm:t>
    </dgm:pt>
    <dgm:pt modelId="{31AF43C9-BBA6-4F52-9F45-A5D7282C8AEB}">
      <dgm:prSet/>
      <dgm:spPr/>
      <dgm:t>
        <a:bodyPr/>
        <a:lstStyle/>
        <a:p>
          <a:r>
            <a:rPr lang="en-GB"/>
            <a:t>You are all invited to join, observers are welcome!</a:t>
          </a:r>
          <a:endParaRPr lang="en-US"/>
        </a:p>
      </dgm:t>
    </dgm:pt>
    <dgm:pt modelId="{7E105686-19A3-4C27-ACEC-0B145CE307A4}" type="parTrans" cxnId="{3E4982A7-1192-481F-BCB6-6AC1BECF6BAE}">
      <dgm:prSet/>
      <dgm:spPr/>
      <dgm:t>
        <a:bodyPr/>
        <a:lstStyle/>
        <a:p>
          <a:endParaRPr lang="en-US"/>
        </a:p>
      </dgm:t>
    </dgm:pt>
    <dgm:pt modelId="{EE984D5D-26B3-43D4-833C-F35879CE4E0E}" type="sibTrans" cxnId="{3E4982A7-1192-481F-BCB6-6AC1BECF6BAE}">
      <dgm:prSet/>
      <dgm:spPr/>
      <dgm:t>
        <a:bodyPr/>
        <a:lstStyle/>
        <a:p>
          <a:endParaRPr lang="en-US"/>
        </a:p>
      </dgm:t>
    </dgm:pt>
    <dgm:pt modelId="{77299F87-3942-4D54-8A1A-851E8691C877}" type="pres">
      <dgm:prSet presAssocID="{DE0E04AE-FD2C-4044-BD88-E6C75952CEC1}" presName="linear" presStyleCnt="0">
        <dgm:presLayoutVars>
          <dgm:animLvl val="lvl"/>
          <dgm:resizeHandles val="exact"/>
        </dgm:presLayoutVars>
      </dgm:prSet>
      <dgm:spPr/>
    </dgm:pt>
    <dgm:pt modelId="{44E95218-1D33-444B-BC0E-70B40F297688}" type="pres">
      <dgm:prSet presAssocID="{A35620F0-7A1F-45F8-BCBC-4A15C831E8A4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584C6ECD-E9EE-47E8-84A2-EAE634D1A24C}" type="pres">
      <dgm:prSet presAssocID="{A35620F0-7A1F-45F8-BCBC-4A15C831E8A4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8641472A-46D8-4D40-A08F-43B43AECD069}" type="presOf" srcId="{A35620F0-7A1F-45F8-BCBC-4A15C831E8A4}" destId="{44E95218-1D33-444B-BC0E-70B40F297688}" srcOrd="0" destOrd="0" presId="urn:microsoft.com/office/officeart/2005/8/layout/vList2"/>
    <dgm:cxn modelId="{47656E5B-1C08-4296-8571-ACE85FECA317}" type="presOf" srcId="{DE0E04AE-FD2C-4044-BD88-E6C75952CEC1}" destId="{77299F87-3942-4D54-8A1A-851E8691C877}" srcOrd="0" destOrd="0" presId="urn:microsoft.com/office/officeart/2005/8/layout/vList2"/>
    <dgm:cxn modelId="{4339B945-8EB7-4BDA-80E7-C42F97E765F1}" type="presOf" srcId="{E4890BFA-B50E-444B-A7D4-309396117029}" destId="{584C6ECD-E9EE-47E8-84A2-EAE634D1A24C}" srcOrd="0" destOrd="0" presId="urn:microsoft.com/office/officeart/2005/8/layout/vList2"/>
    <dgm:cxn modelId="{AE67D889-03BB-4E3E-8DC4-191680625AE0}" type="presOf" srcId="{31AF43C9-BBA6-4F52-9F45-A5D7282C8AEB}" destId="{584C6ECD-E9EE-47E8-84A2-EAE634D1A24C}" srcOrd="0" destOrd="1" presId="urn:microsoft.com/office/officeart/2005/8/layout/vList2"/>
    <dgm:cxn modelId="{3E4982A7-1192-481F-BCB6-6AC1BECF6BAE}" srcId="{A35620F0-7A1F-45F8-BCBC-4A15C831E8A4}" destId="{31AF43C9-BBA6-4F52-9F45-A5D7282C8AEB}" srcOrd="1" destOrd="0" parTransId="{7E105686-19A3-4C27-ACEC-0B145CE307A4}" sibTransId="{EE984D5D-26B3-43D4-833C-F35879CE4E0E}"/>
    <dgm:cxn modelId="{0C25FFC7-D4A9-4A46-A58B-695B3580C3FE}" srcId="{DE0E04AE-FD2C-4044-BD88-E6C75952CEC1}" destId="{A35620F0-7A1F-45F8-BCBC-4A15C831E8A4}" srcOrd="0" destOrd="0" parTransId="{04877118-642E-4198-A333-99344D395502}" sibTransId="{01F1869D-E973-4AE7-97FE-6BEB34D7C17E}"/>
    <dgm:cxn modelId="{AA7A11CB-1070-4A6D-AA89-E5CCB074042F}" srcId="{A35620F0-7A1F-45F8-BCBC-4A15C831E8A4}" destId="{E4890BFA-B50E-444B-A7D4-309396117029}" srcOrd="0" destOrd="0" parTransId="{31728195-1A30-4465-A1B2-2A4A4F3EAAEA}" sibTransId="{71BDF568-CF36-4396-BDA3-036305EB8643}"/>
    <dgm:cxn modelId="{959D2AF8-B955-4B22-9F72-6B58C3D7A57E}" type="presParOf" srcId="{77299F87-3942-4D54-8A1A-851E8691C877}" destId="{44E95218-1D33-444B-BC0E-70B40F297688}" srcOrd="0" destOrd="0" presId="urn:microsoft.com/office/officeart/2005/8/layout/vList2"/>
    <dgm:cxn modelId="{3350031D-5399-4448-8D74-12C6F475F2A5}" type="presParOf" srcId="{77299F87-3942-4D54-8A1A-851E8691C877}" destId="{584C6ECD-E9EE-47E8-84A2-EAE634D1A24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E91585B-FD9B-4FDC-940E-F16B188611DF}" type="doc">
      <dgm:prSet loTypeId="urn:microsoft.com/office/officeart/2005/8/layout/vProcess5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D196BA1-8327-42F7-B9E5-87D503CB93F4}">
      <dgm:prSet phldrT="[Text]" custT="1"/>
      <dgm:spPr/>
      <dgm:t>
        <a:bodyPr/>
        <a:lstStyle/>
        <a:p>
          <a:r>
            <a:rPr lang="en-US" sz="1600" dirty="0"/>
            <a:t>Art. 4 of the Carpathian Convention</a:t>
          </a:r>
        </a:p>
      </dgm:t>
    </dgm:pt>
    <dgm:pt modelId="{A2507B0B-8670-490A-A262-42446148EFC1}" type="parTrans" cxnId="{3034C04C-4B99-4452-89EF-B3C28EEE5939}">
      <dgm:prSet/>
      <dgm:spPr/>
      <dgm:t>
        <a:bodyPr/>
        <a:lstStyle/>
        <a:p>
          <a:endParaRPr lang="en-US"/>
        </a:p>
      </dgm:t>
    </dgm:pt>
    <dgm:pt modelId="{2F8CDDFD-859D-49A6-83DB-88370576A339}" type="sibTrans" cxnId="{3034C04C-4B99-4452-89EF-B3C28EEE5939}">
      <dgm:prSet/>
      <dgm:spPr/>
      <dgm:t>
        <a:bodyPr/>
        <a:lstStyle/>
        <a:p>
          <a:endParaRPr lang="en-US"/>
        </a:p>
      </dgm:t>
    </dgm:pt>
    <dgm:pt modelId="{4C944641-FCF5-4AD8-B261-60AA0024A79E}">
      <dgm:prSet phldrT="[Text]" custT="1"/>
      <dgm:spPr/>
      <dgm:t>
        <a:bodyPr/>
        <a:lstStyle/>
        <a:p>
          <a:r>
            <a:rPr lang="en-US" sz="1600" b="0" i="0" dirty="0"/>
            <a:t>Protocol on Conservation and sustainable use of biological and landscape diversity</a:t>
          </a:r>
        </a:p>
      </dgm:t>
    </dgm:pt>
    <dgm:pt modelId="{8E5E79D8-FB05-4739-B0F5-8BE6ED2F29C8}" type="parTrans" cxnId="{DA278ECD-ED39-4044-9E8D-6DE29F7C3FB3}">
      <dgm:prSet/>
      <dgm:spPr/>
      <dgm:t>
        <a:bodyPr/>
        <a:lstStyle/>
        <a:p>
          <a:endParaRPr lang="en-US"/>
        </a:p>
      </dgm:t>
    </dgm:pt>
    <dgm:pt modelId="{FCC9CB30-198F-41E6-B00A-25E93E3DC839}" type="sibTrans" cxnId="{DA278ECD-ED39-4044-9E8D-6DE29F7C3FB3}">
      <dgm:prSet/>
      <dgm:spPr/>
      <dgm:t>
        <a:bodyPr/>
        <a:lstStyle/>
        <a:p>
          <a:endParaRPr lang="en-US"/>
        </a:p>
      </dgm:t>
    </dgm:pt>
    <dgm:pt modelId="{F8FB1AE1-7950-4301-88C4-3D45B2DAEABD}">
      <dgm:prSet phldrT="[Text]" custT="1"/>
      <dgm:spPr/>
      <dgm:t>
        <a:bodyPr/>
        <a:lstStyle/>
        <a:p>
          <a:r>
            <a:rPr lang="en-US" sz="1600" dirty="0"/>
            <a:t>Strategic Action Plan </a:t>
          </a:r>
        </a:p>
      </dgm:t>
    </dgm:pt>
    <dgm:pt modelId="{DE3B344A-4481-4A7F-BF08-FA41E5323599}" type="parTrans" cxnId="{977E16C2-B327-4A54-873C-9FB8292020C4}">
      <dgm:prSet/>
      <dgm:spPr/>
      <dgm:t>
        <a:bodyPr/>
        <a:lstStyle/>
        <a:p>
          <a:endParaRPr lang="en-US"/>
        </a:p>
      </dgm:t>
    </dgm:pt>
    <dgm:pt modelId="{1995DAFA-2969-47AE-BAD4-7226AF43A4A9}" type="sibTrans" cxnId="{977E16C2-B327-4A54-873C-9FB8292020C4}">
      <dgm:prSet/>
      <dgm:spPr/>
      <dgm:t>
        <a:bodyPr/>
        <a:lstStyle/>
        <a:p>
          <a:endParaRPr lang="en-US"/>
        </a:p>
      </dgm:t>
    </dgm:pt>
    <dgm:pt modelId="{82D8FC0B-BF2D-40D0-8601-CFE56FD67B92}">
      <dgm:prSet phldrT="[Text]" custT="1"/>
      <dgm:spPr/>
      <dgm:t>
        <a:bodyPr/>
        <a:lstStyle/>
        <a:p>
          <a:r>
            <a:rPr lang="en-US" sz="1600" dirty="0"/>
            <a:t>2003</a:t>
          </a:r>
        </a:p>
      </dgm:t>
    </dgm:pt>
    <dgm:pt modelId="{3F6E66F8-3F0A-4E92-84F6-1A9E7ED94FBF}" type="parTrans" cxnId="{8DAA4B39-AF8F-4F9A-90C7-8D44C750DA96}">
      <dgm:prSet/>
      <dgm:spPr/>
      <dgm:t>
        <a:bodyPr/>
        <a:lstStyle/>
        <a:p>
          <a:endParaRPr lang="en-US"/>
        </a:p>
      </dgm:t>
    </dgm:pt>
    <dgm:pt modelId="{020A973A-613B-4F38-9A1E-085548B6DF68}" type="sibTrans" cxnId="{8DAA4B39-AF8F-4F9A-90C7-8D44C750DA96}">
      <dgm:prSet/>
      <dgm:spPr/>
      <dgm:t>
        <a:bodyPr/>
        <a:lstStyle/>
        <a:p>
          <a:endParaRPr lang="en-US"/>
        </a:p>
      </dgm:t>
    </dgm:pt>
    <dgm:pt modelId="{E8D8B103-69EC-4511-8358-B6CC928047DB}">
      <dgm:prSet phldrT="[Text]" custT="1"/>
      <dgm:spPr/>
      <dgm:t>
        <a:bodyPr/>
        <a:lstStyle/>
        <a:p>
          <a:r>
            <a:rPr lang="en-US" sz="1600" dirty="0"/>
            <a:t>2008</a:t>
          </a:r>
        </a:p>
      </dgm:t>
    </dgm:pt>
    <dgm:pt modelId="{1D637EAC-CE50-46EA-AF5F-9FB480601BFE}" type="parTrans" cxnId="{EDABE1D7-6258-4908-B8B9-20F990FF78F7}">
      <dgm:prSet/>
      <dgm:spPr/>
      <dgm:t>
        <a:bodyPr/>
        <a:lstStyle/>
        <a:p>
          <a:endParaRPr lang="en-US"/>
        </a:p>
      </dgm:t>
    </dgm:pt>
    <dgm:pt modelId="{50AADD8D-53DE-40A4-9EDE-515AFE7CDEB8}" type="sibTrans" cxnId="{EDABE1D7-6258-4908-B8B9-20F990FF78F7}">
      <dgm:prSet/>
      <dgm:spPr/>
      <dgm:t>
        <a:bodyPr/>
        <a:lstStyle/>
        <a:p>
          <a:endParaRPr lang="en-US"/>
        </a:p>
      </dgm:t>
    </dgm:pt>
    <dgm:pt modelId="{2B0D741D-EB87-4383-BCA6-9A64848CD872}">
      <dgm:prSet phldrT="[Text]" custT="1"/>
      <dgm:spPr/>
      <dgm:t>
        <a:bodyPr/>
        <a:lstStyle/>
        <a:p>
          <a:r>
            <a:rPr lang="en-US" sz="1600" dirty="0"/>
            <a:t>2011</a:t>
          </a:r>
        </a:p>
      </dgm:t>
    </dgm:pt>
    <dgm:pt modelId="{D7AE170C-5D08-45BE-B66C-ADCCEA2B6070}" type="parTrans" cxnId="{B20B877B-28D3-4AE4-B151-2E6BB83A2BAF}">
      <dgm:prSet/>
      <dgm:spPr/>
      <dgm:t>
        <a:bodyPr/>
        <a:lstStyle/>
        <a:p>
          <a:endParaRPr lang="en-US"/>
        </a:p>
      </dgm:t>
    </dgm:pt>
    <dgm:pt modelId="{C9E91C8C-F01A-4A22-961D-58CB0B96BE74}" type="sibTrans" cxnId="{B20B877B-28D3-4AE4-B151-2E6BB83A2BAF}">
      <dgm:prSet/>
      <dgm:spPr/>
      <dgm:t>
        <a:bodyPr/>
        <a:lstStyle/>
        <a:p>
          <a:endParaRPr lang="en-US"/>
        </a:p>
      </dgm:t>
    </dgm:pt>
    <dgm:pt modelId="{E988521F-5D74-473E-898D-EA03D6C51B02}" type="pres">
      <dgm:prSet presAssocID="{4E91585B-FD9B-4FDC-940E-F16B188611DF}" presName="outerComposite" presStyleCnt="0">
        <dgm:presLayoutVars>
          <dgm:chMax val="5"/>
          <dgm:dir/>
          <dgm:resizeHandles val="exact"/>
        </dgm:presLayoutVars>
      </dgm:prSet>
      <dgm:spPr/>
    </dgm:pt>
    <dgm:pt modelId="{B52266E9-3834-45A8-A2DF-FAE2DC9EAAF5}" type="pres">
      <dgm:prSet presAssocID="{4E91585B-FD9B-4FDC-940E-F16B188611DF}" presName="dummyMaxCanvas" presStyleCnt="0">
        <dgm:presLayoutVars/>
      </dgm:prSet>
      <dgm:spPr/>
    </dgm:pt>
    <dgm:pt modelId="{15DE1085-725F-494E-A67E-6BF453C44726}" type="pres">
      <dgm:prSet presAssocID="{4E91585B-FD9B-4FDC-940E-F16B188611DF}" presName="ThreeNodes_1" presStyleLbl="node1" presStyleIdx="0" presStyleCnt="3">
        <dgm:presLayoutVars>
          <dgm:bulletEnabled val="1"/>
        </dgm:presLayoutVars>
      </dgm:prSet>
      <dgm:spPr/>
    </dgm:pt>
    <dgm:pt modelId="{CA59A4B0-CE3B-49D0-8BC0-F33BD238F039}" type="pres">
      <dgm:prSet presAssocID="{4E91585B-FD9B-4FDC-940E-F16B188611DF}" presName="ThreeNodes_2" presStyleLbl="node1" presStyleIdx="1" presStyleCnt="3">
        <dgm:presLayoutVars>
          <dgm:bulletEnabled val="1"/>
        </dgm:presLayoutVars>
      </dgm:prSet>
      <dgm:spPr/>
    </dgm:pt>
    <dgm:pt modelId="{D1E7EE0E-D820-47FC-8FA9-F9F13EC1DA54}" type="pres">
      <dgm:prSet presAssocID="{4E91585B-FD9B-4FDC-940E-F16B188611DF}" presName="ThreeNodes_3" presStyleLbl="node1" presStyleIdx="2" presStyleCnt="3">
        <dgm:presLayoutVars>
          <dgm:bulletEnabled val="1"/>
        </dgm:presLayoutVars>
      </dgm:prSet>
      <dgm:spPr/>
    </dgm:pt>
    <dgm:pt modelId="{7CCC816B-1743-4546-A211-63E43406F3F5}" type="pres">
      <dgm:prSet presAssocID="{4E91585B-FD9B-4FDC-940E-F16B188611DF}" presName="ThreeConn_1-2" presStyleLbl="fgAccFollowNode1" presStyleIdx="0" presStyleCnt="2">
        <dgm:presLayoutVars>
          <dgm:bulletEnabled val="1"/>
        </dgm:presLayoutVars>
      </dgm:prSet>
      <dgm:spPr/>
    </dgm:pt>
    <dgm:pt modelId="{EF0F699A-DF26-404A-A10F-6D83408305F8}" type="pres">
      <dgm:prSet presAssocID="{4E91585B-FD9B-4FDC-940E-F16B188611DF}" presName="ThreeConn_2-3" presStyleLbl="fgAccFollowNode1" presStyleIdx="1" presStyleCnt="2">
        <dgm:presLayoutVars>
          <dgm:bulletEnabled val="1"/>
        </dgm:presLayoutVars>
      </dgm:prSet>
      <dgm:spPr/>
    </dgm:pt>
    <dgm:pt modelId="{BCD32C32-BBF3-482C-B57E-7D0908D413C5}" type="pres">
      <dgm:prSet presAssocID="{4E91585B-FD9B-4FDC-940E-F16B188611DF}" presName="ThreeNodes_1_text" presStyleLbl="node1" presStyleIdx="2" presStyleCnt="3">
        <dgm:presLayoutVars>
          <dgm:bulletEnabled val="1"/>
        </dgm:presLayoutVars>
      </dgm:prSet>
      <dgm:spPr/>
    </dgm:pt>
    <dgm:pt modelId="{1FDBD496-5755-4CFB-B23C-C21FA96E4B23}" type="pres">
      <dgm:prSet presAssocID="{4E91585B-FD9B-4FDC-940E-F16B188611DF}" presName="ThreeNodes_2_text" presStyleLbl="node1" presStyleIdx="2" presStyleCnt="3">
        <dgm:presLayoutVars>
          <dgm:bulletEnabled val="1"/>
        </dgm:presLayoutVars>
      </dgm:prSet>
      <dgm:spPr/>
    </dgm:pt>
    <dgm:pt modelId="{670AD83A-ABB9-49D6-B5D3-B97CD7A20EF2}" type="pres">
      <dgm:prSet presAssocID="{4E91585B-FD9B-4FDC-940E-F16B188611D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33B0FB08-15E5-4F3E-B3EF-40FC039F5C84}" type="presOf" srcId="{F8FB1AE1-7950-4301-88C4-3D45B2DAEABD}" destId="{D1E7EE0E-D820-47FC-8FA9-F9F13EC1DA54}" srcOrd="0" destOrd="0" presId="urn:microsoft.com/office/officeart/2005/8/layout/vProcess5"/>
    <dgm:cxn modelId="{C0D28E10-F329-4EA0-98AD-5EFED3518330}" type="presOf" srcId="{E8D8B103-69EC-4511-8358-B6CC928047DB}" destId="{CA59A4B0-CE3B-49D0-8BC0-F33BD238F039}" srcOrd="0" destOrd="1" presId="urn:microsoft.com/office/officeart/2005/8/layout/vProcess5"/>
    <dgm:cxn modelId="{8DAA4B39-AF8F-4F9A-90C7-8D44C750DA96}" srcId="{3D196BA1-8327-42F7-B9E5-87D503CB93F4}" destId="{82D8FC0B-BF2D-40D0-8601-CFE56FD67B92}" srcOrd="0" destOrd="0" parTransId="{3F6E66F8-3F0A-4E92-84F6-1A9E7ED94FBF}" sibTransId="{020A973A-613B-4F38-9A1E-085548B6DF68}"/>
    <dgm:cxn modelId="{2474CB39-01B7-44A3-A6CD-6AA4C3E12FD1}" type="presOf" srcId="{82D8FC0B-BF2D-40D0-8601-CFE56FD67B92}" destId="{15DE1085-725F-494E-A67E-6BF453C44726}" srcOrd="0" destOrd="1" presId="urn:microsoft.com/office/officeart/2005/8/layout/vProcess5"/>
    <dgm:cxn modelId="{DC7EB93D-F39B-4652-A626-9A52B789191F}" type="presOf" srcId="{FCC9CB30-198F-41E6-B00A-25E93E3DC839}" destId="{EF0F699A-DF26-404A-A10F-6D83408305F8}" srcOrd="0" destOrd="0" presId="urn:microsoft.com/office/officeart/2005/8/layout/vProcess5"/>
    <dgm:cxn modelId="{0172E866-CC95-4AE5-9611-B010867C3AD3}" type="presOf" srcId="{E8D8B103-69EC-4511-8358-B6CC928047DB}" destId="{1FDBD496-5755-4CFB-B23C-C21FA96E4B23}" srcOrd="1" destOrd="1" presId="urn:microsoft.com/office/officeart/2005/8/layout/vProcess5"/>
    <dgm:cxn modelId="{3034C04C-4B99-4452-89EF-B3C28EEE5939}" srcId="{4E91585B-FD9B-4FDC-940E-F16B188611DF}" destId="{3D196BA1-8327-42F7-B9E5-87D503CB93F4}" srcOrd="0" destOrd="0" parTransId="{A2507B0B-8670-490A-A262-42446148EFC1}" sibTransId="{2F8CDDFD-859D-49A6-83DB-88370576A339}"/>
    <dgm:cxn modelId="{A5F77256-D689-4657-B7E6-C21A2E26D715}" type="presOf" srcId="{2B0D741D-EB87-4383-BCA6-9A64848CD872}" destId="{670AD83A-ABB9-49D6-B5D3-B97CD7A20EF2}" srcOrd="1" destOrd="1" presId="urn:microsoft.com/office/officeart/2005/8/layout/vProcess5"/>
    <dgm:cxn modelId="{B20B877B-28D3-4AE4-B151-2E6BB83A2BAF}" srcId="{F8FB1AE1-7950-4301-88C4-3D45B2DAEABD}" destId="{2B0D741D-EB87-4383-BCA6-9A64848CD872}" srcOrd="0" destOrd="0" parTransId="{D7AE170C-5D08-45BE-B66C-ADCCEA2B6070}" sibTransId="{C9E91C8C-F01A-4A22-961D-58CB0B96BE74}"/>
    <dgm:cxn modelId="{FC580793-7414-48CC-AB30-AFCC650EB4C6}" type="presOf" srcId="{3D196BA1-8327-42F7-B9E5-87D503CB93F4}" destId="{15DE1085-725F-494E-A67E-6BF453C44726}" srcOrd="0" destOrd="0" presId="urn:microsoft.com/office/officeart/2005/8/layout/vProcess5"/>
    <dgm:cxn modelId="{CF3BD6B2-39D8-4725-A1A4-65ECA180E18B}" type="presOf" srcId="{3D196BA1-8327-42F7-B9E5-87D503CB93F4}" destId="{BCD32C32-BBF3-482C-B57E-7D0908D413C5}" srcOrd="1" destOrd="0" presId="urn:microsoft.com/office/officeart/2005/8/layout/vProcess5"/>
    <dgm:cxn modelId="{977E16C2-B327-4A54-873C-9FB8292020C4}" srcId="{4E91585B-FD9B-4FDC-940E-F16B188611DF}" destId="{F8FB1AE1-7950-4301-88C4-3D45B2DAEABD}" srcOrd="2" destOrd="0" parTransId="{DE3B344A-4481-4A7F-BF08-FA41E5323599}" sibTransId="{1995DAFA-2969-47AE-BAD4-7226AF43A4A9}"/>
    <dgm:cxn modelId="{DA278ECD-ED39-4044-9E8D-6DE29F7C3FB3}" srcId="{4E91585B-FD9B-4FDC-940E-F16B188611DF}" destId="{4C944641-FCF5-4AD8-B261-60AA0024A79E}" srcOrd="1" destOrd="0" parTransId="{8E5E79D8-FB05-4739-B0F5-8BE6ED2F29C8}" sibTransId="{FCC9CB30-198F-41E6-B00A-25E93E3DC839}"/>
    <dgm:cxn modelId="{9F1278D6-3D0E-47A5-B275-F7902D41AB09}" type="presOf" srcId="{4C944641-FCF5-4AD8-B261-60AA0024A79E}" destId="{1FDBD496-5755-4CFB-B23C-C21FA96E4B23}" srcOrd="1" destOrd="0" presId="urn:microsoft.com/office/officeart/2005/8/layout/vProcess5"/>
    <dgm:cxn modelId="{EDABE1D7-6258-4908-B8B9-20F990FF78F7}" srcId="{4C944641-FCF5-4AD8-B261-60AA0024A79E}" destId="{E8D8B103-69EC-4511-8358-B6CC928047DB}" srcOrd="0" destOrd="0" parTransId="{1D637EAC-CE50-46EA-AF5F-9FB480601BFE}" sibTransId="{50AADD8D-53DE-40A4-9EDE-515AFE7CDEB8}"/>
    <dgm:cxn modelId="{D133E2D8-43B7-42B8-B9F4-3BA92F546EA5}" type="presOf" srcId="{2F8CDDFD-859D-49A6-83DB-88370576A339}" destId="{7CCC816B-1743-4546-A211-63E43406F3F5}" srcOrd="0" destOrd="0" presId="urn:microsoft.com/office/officeart/2005/8/layout/vProcess5"/>
    <dgm:cxn modelId="{4FA3ABDA-7058-48BC-9C32-E936DEC763F1}" type="presOf" srcId="{F8FB1AE1-7950-4301-88C4-3D45B2DAEABD}" destId="{670AD83A-ABB9-49D6-B5D3-B97CD7A20EF2}" srcOrd="1" destOrd="0" presId="urn:microsoft.com/office/officeart/2005/8/layout/vProcess5"/>
    <dgm:cxn modelId="{3A5F65F0-222E-4EDC-B321-5336D02D77F1}" type="presOf" srcId="{82D8FC0B-BF2D-40D0-8601-CFE56FD67B92}" destId="{BCD32C32-BBF3-482C-B57E-7D0908D413C5}" srcOrd="1" destOrd="1" presId="urn:microsoft.com/office/officeart/2005/8/layout/vProcess5"/>
    <dgm:cxn modelId="{F7D524F8-AB5C-43F1-AF2D-BDACBD625646}" type="presOf" srcId="{4C944641-FCF5-4AD8-B261-60AA0024A79E}" destId="{CA59A4B0-CE3B-49D0-8BC0-F33BD238F039}" srcOrd="0" destOrd="0" presId="urn:microsoft.com/office/officeart/2005/8/layout/vProcess5"/>
    <dgm:cxn modelId="{224912FB-6182-451D-8D92-C301335B529E}" type="presOf" srcId="{2B0D741D-EB87-4383-BCA6-9A64848CD872}" destId="{D1E7EE0E-D820-47FC-8FA9-F9F13EC1DA54}" srcOrd="0" destOrd="1" presId="urn:microsoft.com/office/officeart/2005/8/layout/vProcess5"/>
    <dgm:cxn modelId="{6399A9FF-4B5B-4342-89FE-965932E7949C}" type="presOf" srcId="{4E91585B-FD9B-4FDC-940E-F16B188611DF}" destId="{E988521F-5D74-473E-898D-EA03D6C51B02}" srcOrd="0" destOrd="0" presId="urn:microsoft.com/office/officeart/2005/8/layout/vProcess5"/>
    <dgm:cxn modelId="{A9484397-8584-480E-B9A0-19471DECBCCB}" type="presParOf" srcId="{E988521F-5D74-473E-898D-EA03D6C51B02}" destId="{B52266E9-3834-45A8-A2DF-FAE2DC9EAAF5}" srcOrd="0" destOrd="0" presId="urn:microsoft.com/office/officeart/2005/8/layout/vProcess5"/>
    <dgm:cxn modelId="{0C8DCD4B-33C2-435A-819B-D8440611805E}" type="presParOf" srcId="{E988521F-5D74-473E-898D-EA03D6C51B02}" destId="{15DE1085-725F-494E-A67E-6BF453C44726}" srcOrd="1" destOrd="0" presId="urn:microsoft.com/office/officeart/2005/8/layout/vProcess5"/>
    <dgm:cxn modelId="{C3D7B038-95A6-4755-9035-BA8C681BB18B}" type="presParOf" srcId="{E988521F-5D74-473E-898D-EA03D6C51B02}" destId="{CA59A4B0-CE3B-49D0-8BC0-F33BD238F039}" srcOrd="2" destOrd="0" presId="urn:microsoft.com/office/officeart/2005/8/layout/vProcess5"/>
    <dgm:cxn modelId="{0D34EC0D-AC8D-48C4-B9F2-86637F565DEB}" type="presParOf" srcId="{E988521F-5D74-473E-898D-EA03D6C51B02}" destId="{D1E7EE0E-D820-47FC-8FA9-F9F13EC1DA54}" srcOrd="3" destOrd="0" presId="urn:microsoft.com/office/officeart/2005/8/layout/vProcess5"/>
    <dgm:cxn modelId="{7DECAC5C-F9EF-4368-84AE-2A704943D762}" type="presParOf" srcId="{E988521F-5D74-473E-898D-EA03D6C51B02}" destId="{7CCC816B-1743-4546-A211-63E43406F3F5}" srcOrd="4" destOrd="0" presId="urn:microsoft.com/office/officeart/2005/8/layout/vProcess5"/>
    <dgm:cxn modelId="{2CA9C3DB-72D5-4905-B68A-43215A7DCBCF}" type="presParOf" srcId="{E988521F-5D74-473E-898D-EA03D6C51B02}" destId="{EF0F699A-DF26-404A-A10F-6D83408305F8}" srcOrd="5" destOrd="0" presId="urn:microsoft.com/office/officeart/2005/8/layout/vProcess5"/>
    <dgm:cxn modelId="{D933C708-2A73-455B-AA26-2069DD74D755}" type="presParOf" srcId="{E988521F-5D74-473E-898D-EA03D6C51B02}" destId="{BCD32C32-BBF3-482C-B57E-7D0908D413C5}" srcOrd="6" destOrd="0" presId="urn:microsoft.com/office/officeart/2005/8/layout/vProcess5"/>
    <dgm:cxn modelId="{BB98DD1F-5225-428E-ADF8-61FC80BE2D73}" type="presParOf" srcId="{E988521F-5D74-473E-898D-EA03D6C51B02}" destId="{1FDBD496-5755-4CFB-B23C-C21FA96E4B23}" srcOrd="7" destOrd="0" presId="urn:microsoft.com/office/officeart/2005/8/layout/vProcess5"/>
    <dgm:cxn modelId="{0301A79F-2288-45FC-99F0-059E37BF68DC}" type="presParOf" srcId="{E988521F-5D74-473E-898D-EA03D6C51B02}" destId="{670AD83A-ABB9-49D6-B5D3-B97CD7A20EF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7D5AC18-2FD0-4556-9EC6-868FD4D59E6D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934DF4-833D-45BF-958D-3C6094A8A722}">
      <dgm:prSet/>
      <dgm:spPr/>
      <dgm:t>
        <a:bodyPr/>
        <a:lstStyle/>
        <a:p>
          <a:pPr rtl="0"/>
          <a:r>
            <a:rPr lang="en-GB" altLang="en-US" b="1"/>
            <a:t>Carpathian Network of Protected Areas </a:t>
          </a:r>
          <a:r>
            <a:rPr lang="en-GB" altLang="en-US"/>
            <a:t>a new international organisation (CNPA) – has been working to conserve national resources in the Carpathian</a:t>
          </a:r>
          <a:endParaRPr lang="en-GB" altLang="en-US" dirty="0"/>
        </a:p>
      </dgm:t>
    </dgm:pt>
    <dgm:pt modelId="{601E6E5C-33C5-461A-B6F4-A8C4D0CA930C}" type="parTrans" cxnId="{7900F2FC-BDCF-4962-86CD-B247E7304D1C}">
      <dgm:prSet/>
      <dgm:spPr/>
      <dgm:t>
        <a:bodyPr/>
        <a:lstStyle/>
        <a:p>
          <a:endParaRPr lang="en-GB"/>
        </a:p>
      </dgm:t>
    </dgm:pt>
    <dgm:pt modelId="{CED3E81B-D6DA-4FD3-8EF3-2A9C8A93DB6A}" type="sibTrans" cxnId="{7900F2FC-BDCF-4962-86CD-B247E7304D1C}">
      <dgm:prSet/>
      <dgm:spPr/>
      <dgm:t>
        <a:bodyPr/>
        <a:lstStyle/>
        <a:p>
          <a:endParaRPr lang="en-GB"/>
        </a:p>
      </dgm:t>
    </dgm:pt>
    <dgm:pt modelId="{0F4FF582-D686-4619-BB1F-990D5AF01CC5}">
      <dgm:prSet/>
      <dgm:spPr/>
      <dgm:t>
        <a:bodyPr/>
        <a:lstStyle/>
        <a:p>
          <a:pPr rtl="0"/>
          <a:r>
            <a:rPr lang="en-US" altLang="zh-CN">
              <a:ea typeface="SimSun" panose="02010600030101010101" pitchFamily="2" charset="-122"/>
            </a:rPr>
            <a:t>Regular contacts and exchange of information with </a:t>
          </a:r>
          <a:r>
            <a:rPr lang="en-US" altLang="en-US"/>
            <a:t>the </a:t>
          </a:r>
          <a:r>
            <a:rPr lang="en-US" altLang="en-US" b="1"/>
            <a:t>Carpathian Wetland Initiative</a:t>
          </a:r>
          <a:endParaRPr lang="en-GB" altLang="en-US" b="1" dirty="0"/>
        </a:p>
      </dgm:t>
    </dgm:pt>
    <dgm:pt modelId="{B0575294-A934-4530-AF87-41976A6CD269}" type="parTrans" cxnId="{473A9025-B120-484A-8C1F-2B280AD7FE16}">
      <dgm:prSet/>
      <dgm:spPr/>
      <dgm:t>
        <a:bodyPr/>
        <a:lstStyle/>
        <a:p>
          <a:endParaRPr lang="en-GB"/>
        </a:p>
      </dgm:t>
    </dgm:pt>
    <dgm:pt modelId="{A9622050-AE00-4333-AA87-643240A673B6}" type="sibTrans" cxnId="{473A9025-B120-484A-8C1F-2B280AD7FE16}">
      <dgm:prSet/>
      <dgm:spPr/>
      <dgm:t>
        <a:bodyPr/>
        <a:lstStyle/>
        <a:p>
          <a:endParaRPr lang="en-GB"/>
        </a:p>
      </dgm:t>
    </dgm:pt>
    <dgm:pt modelId="{F5338053-BF1F-4CEC-884F-01D832D5C633}" type="pres">
      <dgm:prSet presAssocID="{87D5AC18-2FD0-4556-9EC6-868FD4D59E6D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35367F2F-2361-4FCA-85EA-55C6CB158D0F}" type="pres">
      <dgm:prSet presAssocID="{0F4FF582-D686-4619-BB1F-990D5AF01CC5}" presName="circle1" presStyleLbl="node1" presStyleIdx="0" presStyleCnt="2"/>
      <dgm:spPr/>
    </dgm:pt>
    <dgm:pt modelId="{92A3B363-80BC-4CCB-8ADB-6926E53A0BF8}" type="pres">
      <dgm:prSet presAssocID="{0F4FF582-D686-4619-BB1F-990D5AF01CC5}" presName="space" presStyleCnt="0"/>
      <dgm:spPr/>
    </dgm:pt>
    <dgm:pt modelId="{64C08F58-934A-46CB-9E0C-BE9D154B88D4}" type="pres">
      <dgm:prSet presAssocID="{0F4FF582-D686-4619-BB1F-990D5AF01CC5}" presName="rect1" presStyleLbl="alignAcc1" presStyleIdx="0" presStyleCnt="2" custLinFactNeighborX="47001" custLinFactNeighborY="27778"/>
      <dgm:spPr/>
    </dgm:pt>
    <dgm:pt modelId="{6C618F67-87FE-4DDC-89FF-93D0D1138101}" type="pres">
      <dgm:prSet presAssocID="{03934DF4-833D-45BF-958D-3C6094A8A722}" presName="vertSpace2" presStyleLbl="node1" presStyleIdx="0" presStyleCnt="2"/>
      <dgm:spPr/>
    </dgm:pt>
    <dgm:pt modelId="{F550C61F-B72E-400F-9993-CD448D3C48D1}" type="pres">
      <dgm:prSet presAssocID="{03934DF4-833D-45BF-958D-3C6094A8A722}" presName="circle2" presStyleLbl="node1" presStyleIdx="1" presStyleCnt="2" custFlipHor="0" custScaleX="33333"/>
      <dgm:spPr/>
    </dgm:pt>
    <dgm:pt modelId="{F125DABD-DC94-44E1-BE63-6E70B3D14D73}" type="pres">
      <dgm:prSet presAssocID="{03934DF4-833D-45BF-958D-3C6094A8A722}" presName="rect2" presStyleLbl="alignAcc1" presStyleIdx="1" presStyleCnt="2"/>
      <dgm:spPr/>
    </dgm:pt>
    <dgm:pt modelId="{B00CD697-C9C8-4521-9FBC-C36EFC87BA44}" type="pres">
      <dgm:prSet presAssocID="{0F4FF582-D686-4619-BB1F-990D5AF01CC5}" presName="rect1ParTxNoCh" presStyleLbl="alignAcc1" presStyleIdx="1" presStyleCnt="2">
        <dgm:presLayoutVars>
          <dgm:chMax val="1"/>
          <dgm:bulletEnabled val="1"/>
        </dgm:presLayoutVars>
      </dgm:prSet>
      <dgm:spPr/>
    </dgm:pt>
    <dgm:pt modelId="{311BF1F3-DBC6-4A40-8ED4-2002F720B573}" type="pres">
      <dgm:prSet presAssocID="{03934DF4-833D-45BF-958D-3C6094A8A722}" presName="rect2ParTxNoCh" presStyleLbl="alignAcc1" presStyleIdx="1" presStyleCnt="2">
        <dgm:presLayoutVars>
          <dgm:chMax val="1"/>
          <dgm:bulletEnabled val="1"/>
        </dgm:presLayoutVars>
      </dgm:prSet>
      <dgm:spPr/>
    </dgm:pt>
  </dgm:ptLst>
  <dgm:cxnLst>
    <dgm:cxn modelId="{473A9025-B120-484A-8C1F-2B280AD7FE16}" srcId="{87D5AC18-2FD0-4556-9EC6-868FD4D59E6D}" destId="{0F4FF582-D686-4619-BB1F-990D5AF01CC5}" srcOrd="0" destOrd="0" parTransId="{B0575294-A934-4530-AF87-41976A6CD269}" sibTransId="{A9622050-AE00-4333-AA87-643240A673B6}"/>
    <dgm:cxn modelId="{8EB12245-58AE-4E57-82E1-634C7020FF92}" type="presOf" srcId="{0F4FF582-D686-4619-BB1F-990D5AF01CC5}" destId="{64C08F58-934A-46CB-9E0C-BE9D154B88D4}" srcOrd="0" destOrd="0" presId="urn:microsoft.com/office/officeart/2005/8/layout/target3"/>
    <dgm:cxn modelId="{CCD7FA49-7DE9-4ACD-BD1C-7FDDF2862AEA}" type="presOf" srcId="{87D5AC18-2FD0-4556-9EC6-868FD4D59E6D}" destId="{F5338053-BF1F-4CEC-884F-01D832D5C633}" srcOrd="0" destOrd="0" presId="urn:microsoft.com/office/officeart/2005/8/layout/target3"/>
    <dgm:cxn modelId="{03AD2DA1-314F-4EDF-8AFB-8FF40F910B63}" type="presOf" srcId="{03934DF4-833D-45BF-958D-3C6094A8A722}" destId="{311BF1F3-DBC6-4A40-8ED4-2002F720B573}" srcOrd="1" destOrd="0" presId="urn:microsoft.com/office/officeart/2005/8/layout/target3"/>
    <dgm:cxn modelId="{703971D8-9F26-4EF2-9CE4-CAD5C8E2AADD}" type="presOf" srcId="{0F4FF582-D686-4619-BB1F-990D5AF01CC5}" destId="{B00CD697-C9C8-4521-9FBC-C36EFC87BA44}" srcOrd="1" destOrd="0" presId="urn:microsoft.com/office/officeart/2005/8/layout/target3"/>
    <dgm:cxn modelId="{A691A9F6-3667-4908-B225-11A14FB5C734}" type="presOf" srcId="{03934DF4-833D-45BF-958D-3C6094A8A722}" destId="{F125DABD-DC94-44E1-BE63-6E70B3D14D73}" srcOrd="0" destOrd="0" presId="urn:microsoft.com/office/officeart/2005/8/layout/target3"/>
    <dgm:cxn modelId="{7900F2FC-BDCF-4962-86CD-B247E7304D1C}" srcId="{87D5AC18-2FD0-4556-9EC6-868FD4D59E6D}" destId="{03934DF4-833D-45BF-958D-3C6094A8A722}" srcOrd="1" destOrd="0" parTransId="{601E6E5C-33C5-461A-B6F4-A8C4D0CA930C}" sibTransId="{CED3E81B-D6DA-4FD3-8EF3-2A9C8A93DB6A}"/>
    <dgm:cxn modelId="{06C374AD-B1AF-4A20-AC67-B03944251A7D}" type="presParOf" srcId="{F5338053-BF1F-4CEC-884F-01D832D5C633}" destId="{35367F2F-2361-4FCA-85EA-55C6CB158D0F}" srcOrd="0" destOrd="0" presId="urn:microsoft.com/office/officeart/2005/8/layout/target3"/>
    <dgm:cxn modelId="{228B2532-571D-4FD4-9B86-DAC81AAF3220}" type="presParOf" srcId="{F5338053-BF1F-4CEC-884F-01D832D5C633}" destId="{92A3B363-80BC-4CCB-8ADB-6926E53A0BF8}" srcOrd="1" destOrd="0" presId="urn:microsoft.com/office/officeart/2005/8/layout/target3"/>
    <dgm:cxn modelId="{BCAB1213-A489-46C2-8856-C9EC90F5017A}" type="presParOf" srcId="{F5338053-BF1F-4CEC-884F-01D832D5C633}" destId="{64C08F58-934A-46CB-9E0C-BE9D154B88D4}" srcOrd="2" destOrd="0" presId="urn:microsoft.com/office/officeart/2005/8/layout/target3"/>
    <dgm:cxn modelId="{409DC37F-DD39-41D7-821D-4CC3DEBBC646}" type="presParOf" srcId="{F5338053-BF1F-4CEC-884F-01D832D5C633}" destId="{6C618F67-87FE-4DDC-89FF-93D0D1138101}" srcOrd="3" destOrd="0" presId="urn:microsoft.com/office/officeart/2005/8/layout/target3"/>
    <dgm:cxn modelId="{4CB2D80F-4158-4BCD-8909-F04D72EA66F3}" type="presParOf" srcId="{F5338053-BF1F-4CEC-884F-01D832D5C633}" destId="{F550C61F-B72E-400F-9993-CD448D3C48D1}" srcOrd="4" destOrd="0" presId="urn:microsoft.com/office/officeart/2005/8/layout/target3"/>
    <dgm:cxn modelId="{668D4BF1-303A-4117-879E-6CB5ED46B9CD}" type="presParOf" srcId="{F5338053-BF1F-4CEC-884F-01D832D5C633}" destId="{F125DABD-DC94-44E1-BE63-6E70B3D14D73}" srcOrd="5" destOrd="0" presId="urn:microsoft.com/office/officeart/2005/8/layout/target3"/>
    <dgm:cxn modelId="{808AEB41-E834-4A70-91DE-7FAD6F0E48B5}" type="presParOf" srcId="{F5338053-BF1F-4CEC-884F-01D832D5C633}" destId="{B00CD697-C9C8-4521-9FBC-C36EFC87BA44}" srcOrd="6" destOrd="0" presId="urn:microsoft.com/office/officeart/2005/8/layout/target3"/>
    <dgm:cxn modelId="{4C4837B4-1219-43A9-8E72-025B42AC53C7}" type="presParOf" srcId="{F5338053-BF1F-4CEC-884F-01D832D5C633}" destId="{311BF1F3-DBC6-4A40-8ED4-2002F720B573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E91585B-FD9B-4FDC-940E-F16B188611DF}" type="doc">
      <dgm:prSet loTypeId="urn:microsoft.com/office/officeart/2005/8/layout/vProcess5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D196BA1-8327-42F7-B9E5-87D503CB93F4}">
      <dgm:prSet phldrT="[Text]" custT="1"/>
      <dgm:spPr/>
      <dgm:t>
        <a:bodyPr/>
        <a:lstStyle/>
        <a:p>
          <a:r>
            <a:rPr lang="en-US" sz="1600" dirty="0"/>
            <a:t>Art. 8 of the Carpathian Convention</a:t>
          </a:r>
        </a:p>
      </dgm:t>
    </dgm:pt>
    <dgm:pt modelId="{A2507B0B-8670-490A-A262-42446148EFC1}" type="parTrans" cxnId="{3034C04C-4B99-4452-89EF-B3C28EEE5939}">
      <dgm:prSet/>
      <dgm:spPr/>
      <dgm:t>
        <a:bodyPr/>
        <a:lstStyle/>
        <a:p>
          <a:endParaRPr lang="en-US"/>
        </a:p>
      </dgm:t>
    </dgm:pt>
    <dgm:pt modelId="{2F8CDDFD-859D-49A6-83DB-88370576A339}" type="sibTrans" cxnId="{3034C04C-4B99-4452-89EF-B3C28EEE5939}">
      <dgm:prSet/>
      <dgm:spPr/>
      <dgm:t>
        <a:bodyPr/>
        <a:lstStyle/>
        <a:p>
          <a:endParaRPr lang="en-US"/>
        </a:p>
      </dgm:t>
    </dgm:pt>
    <dgm:pt modelId="{4C944641-FCF5-4AD8-B261-60AA0024A79E}">
      <dgm:prSet phldrT="[Text]" custT="1"/>
      <dgm:spPr/>
      <dgm:t>
        <a:bodyPr/>
        <a:lstStyle/>
        <a:p>
          <a:r>
            <a:rPr lang="en-US" sz="1600" dirty="0"/>
            <a:t>Protocol on Sustainable  Transport  </a:t>
          </a:r>
        </a:p>
      </dgm:t>
    </dgm:pt>
    <dgm:pt modelId="{8E5E79D8-FB05-4739-B0F5-8BE6ED2F29C8}" type="parTrans" cxnId="{DA278ECD-ED39-4044-9E8D-6DE29F7C3FB3}">
      <dgm:prSet/>
      <dgm:spPr/>
      <dgm:t>
        <a:bodyPr/>
        <a:lstStyle/>
        <a:p>
          <a:endParaRPr lang="en-US"/>
        </a:p>
      </dgm:t>
    </dgm:pt>
    <dgm:pt modelId="{FCC9CB30-198F-41E6-B00A-25E93E3DC839}" type="sibTrans" cxnId="{DA278ECD-ED39-4044-9E8D-6DE29F7C3FB3}">
      <dgm:prSet/>
      <dgm:spPr/>
      <dgm:t>
        <a:bodyPr/>
        <a:lstStyle/>
        <a:p>
          <a:endParaRPr lang="en-US"/>
        </a:p>
      </dgm:t>
    </dgm:pt>
    <dgm:pt modelId="{F8FB1AE1-7950-4301-88C4-3D45B2DAEABD}">
      <dgm:prSet phldrT="[Text]" custT="1"/>
      <dgm:spPr/>
      <dgm:t>
        <a:bodyPr/>
        <a:lstStyle/>
        <a:p>
          <a:r>
            <a:rPr lang="en-GB" sz="1600" dirty="0">
              <a:solidFill>
                <a:srgbClr val="008080"/>
              </a:solidFill>
              <a:latin typeface="+mj-lt"/>
              <a:ea typeface="+mj-ea"/>
              <a:cs typeface="+mj-cs"/>
            </a:rPr>
            <a:t>Action Plan on Sustainable Transport in the Carpathians </a:t>
          </a:r>
          <a:endParaRPr lang="en-US" sz="1600" dirty="0"/>
        </a:p>
      </dgm:t>
    </dgm:pt>
    <dgm:pt modelId="{DE3B344A-4481-4A7F-BF08-FA41E5323599}" type="parTrans" cxnId="{977E16C2-B327-4A54-873C-9FB8292020C4}">
      <dgm:prSet/>
      <dgm:spPr/>
      <dgm:t>
        <a:bodyPr/>
        <a:lstStyle/>
        <a:p>
          <a:endParaRPr lang="en-US"/>
        </a:p>
      </dgm:t>
    </dgm:pt>
    <dgm:pt modelId="{1995DAFA-2969-47AE-BAD4-7226AF43A4A9}" type="sibTrans" cxnId="{977E16C2-B327-4A54-873C-9FB8292020C4}">
      <dgm:prSet/>
      <dgm:spPr/>
      <dgm:t>
        <a:bodyPr/>
        <a:lstStyle/>
        <a:p>
          <a:endParaRPr lang="en-US"/>
        </a:p>
      </dgm:t>
    </dgm:pt>
    <dgm:pt modelId="{82D8FC0B-BF2D-40D0-8601-CFE56FD67B92}">
      <dgm:prSet phldrT="[Text]" custT="1"/>
      <dgm:spPr/>
      <dgm:t>
        <a:bodyPr/>
        <a:lstStyle/>
        <a:p>
          <a:r>
            <a:rPr lang="en-US" sz="1600" dirty="0"/>
            <a:t>2003</a:t>
          </a:r>
        </a:p>
      </dgm:t>
    </dgm:pt>
    <dgm:pt modelId="{3F6E66F8-3F0A-4E92-84F6-1A9E7ED94FBF}" type="parTrans" cxnId="{8DAA4B39-AF8F-4F9A-90C7-8D44C750DA96}">
      <dgm:prSet/>
      <dgm:spPr/>
      <dgm:t>
        <a:bodyPr/>
        <a:lstStyle/>
        <a:p>
          <a:endParaRPr lang="en-US"/>
        </a:p>
      </dgm:t>
    </dgm:pt>
    <dgm:pt modelId="{020A973A-613B-4F38-9A1E-085548B6DF68}" type="sibTrans" cxnId="{8DAA4B39-AF8F-4F9A-90C7-8D44C750DA96}">
      <dgm:prSet/>
      <dgm:spPr/>
      <dgm:t>
        <a:bodyPr/>
        <a:lstStyle/>
        <a:p>
          <a:endParaRPr lang="en-US"/>
        </a:p>
      </dgm:t>
    </dgm:pt>
    <dgm:pt modelId="{E8D8B103-69EC-4511-8358-B6CC928047DB}">
      <dgm:prSet phldrT="[Text]" custT="1"/>
      <dgm:spPr/>
      <dgm:t>
        <a:bodyPr/>
        <a:lstStyle/>
        <a:p>
          <a:r>
            <a:rPr lang="en-US" sz="1600" dirty="0"/>
            <a:t>2014</a:t>
          </a:r>
        </a:p>
      </dgm:t>
    </dgm:pt>
    <dgm:pt modelId="{1D637EAC-CE50-46EA-AF5F-9FB480601BFE}" type="parTrans" cxnId="{EDABE1D7-6258-4908-B8B9-20F990FF78F7}">
      <dgm:prSet/>
      <dgm:spPr/>
      <dgm:t>
        <a:bodyPr/>
        <a:lstStyle/>
        <a:p>
          <a:endParaRPr lang="en-US"/>
        </a:p>
      </dgm:t>
    </dgm:pt>
    <dgm:pt modelId="{50AADD8D-53DE-40A4-9EDE-515AFE7CDEB8}" type="sibTrans" cxnId="{EDABE1D7-6258-4908-B8B9-20F990FF78F7}">
      <dgm:prSet/>
      <dgm:spPr/>
      <dgm:t>
        <a:bodyPr/>
        <a:lstStyle/>
        <a:p>
          <a:endParaRPr lang="en-US"/>
        </a:p>
      </dgm:t>
    </dgm:pt>
    <dgm:pt modelId="{2B0D741D-EB87-4383-BCA6-9A64848CD872}">
      <dgm:prSet phldrT="[Text]" custT="1"/>
      <dgm:spPr/>
      <dgm:t>
        <a:bodyPr/>
        <a:lstStyle/>
        <a:p>
          <a:r>
            <a:rPr lang="en-US" sz="1600" dirty="0"/>
            <a:t>In progress  with support of the TRANSGREEN project </a:t>
          </a:r>
        </a:p>
      </dgm:t>
    </dgm:pt>
    <dgm:pt modelId="{D7AE170C-5D08-45BE-B66C-ADCCEA2B6070}" type="parTrans" cxnId="{B20B877B-28D3-4AE4-B151-2E6BB83A2BAF}">
      <dgm:prSet/>
      <dgm:spPr/>
      <dgm:t>
        <a:bodyPr/>
        <a:lstStyle/>
        <a:p>
          <a:endParaRPr lang="en-US"/>
        </a:p>
      </dgm:t>
    </dgm:pt>
    <dgm:pt modelId="{C9E91C8C-F01A-4A22-961D-58CB0B96BE74}" type="sibTrans" cxnId="{B20B877B-28D3-4AE4-B151-2E6BB83A2BAF}">
      <dgm:prSet/>
      <dgm:spPr/>
      <dgm:t>
        <a:bodyPr/>
        <a:lstStyle/>
        <a:p>
          <a:endParaRPr lang="en-US"/>
        </a:p>
      </dgm:t>
    </dgm:pt>
    <dgm:pt modelId="{E988521F-5D74-473E-898D-EA03D6C51B02}" type="pres">
      <dgm:prSet presAssocID="{4E91585B-FD9B-4FDC-940E-F16B188611DF}" presName="outerComposite" presStyleCnt="0">
        <dgm:presLayoutVars>
          <dgm:chMax val="5"/>
          <dgm:dir/>
          <dgm:resizeHandles val="exact"/>
        </dgm:presLayoutVars>
      </dgm:prSet>
      <dgm:spPr/>
    </dgm:pt>
    <dgm:pt modelId="{B52266E9-3834-45A8-A2DF-FAE2DC9EAAF5}" type="pres">
      <dgm:prSet presAssocID="{4E91585B-FD9B-4FDC-940E-F16B188611DF}" presName="dummyMaxCanvas" presStyleCnt="0">
        <dgm:presLayoutVars/>
      </dgm:prSet>
      <dgm:spPr/>
    </dgm:pt>
    <dgm:pt modelId="{15DE1085-725F-494E-A67E-6BF453C44726}" type="pres">
      <dgm:prSet presAssocID="{4E91585B-FD9B-4FDC-940E-F16B188611DF}" presName="ThreeNodes_1" presStyleLbl="node1" presStyleIdx="0" presStyleCnt="3" custLinFactNeighborX="919" custLinFactNeighborY="-1901">
        <dgm:presLayoutVars>
          <dgm:bulletEnabled val="1"/>
        </dgm:presLayoutVars>
      </dgm:prSet>
      <dgm:spPr/>
    </dgm:pt>
    <dgm:pt modelId="{CA59A4B0-CE3B-49D0-8BC0-F33BD238F039}" type="pres">
      <dgm:prSet presAssocID="{4E91585B-FD9B-4FDC-940E-F16B188611DF}" presName="ThreeNodes_2" presStyleLbl="node1" presStyleIdx="1" presStyleCnt="3">
        <dgm:presLayoutVars>
          <dgm:bulletEnabled val="1"/>
        </dgm:presLayoutVars>
      </dgm:prSet>
      <dgm:spPr/>
    </dgm:pt>
    <dgm:pt modelId="{D1E7EE0E-D820-47FC-8FA9-F9F13EC1DA54}" type="pres">
      <dgm:prSet presAssocID="{4E91585B-FD9B-4FDC-940E-F16B188611DF}" presName="ThreeNodes_3" presStyleLbl="node1" presStyleIdx="2" presStyleCnt="3" custLinFactNeighborX="1755" custLinFactNeighborY="-1540">
        <dgm:presLayoutVars>
          <dgm:bulletEnabled val="1"/>
        </dgm:presLayoutVars>
      </dgm:prSet>
      <dgm:spPr/>
    </dgm:pt>
    <dgm:pt modelId="{7CCC816B-1743-4546-A211-63E43406F3F5}" type="pres">
      <dgm:prSet presAssocID="{4E91585B-FD9B-4FDC-940E-F16B188611DF}" presName="ThreeConn_1-2" presStyleLbl="fgAccFollowNode1" presStyleIdx="0" presStyleCnt="2">
        <dgm:presLayoutVars>
          <dgm:bulletEnabled val="1"/>
        </dgm:presLayoutVars>
      </dgm:prSet>
      <dgm:spPr/>
    </dgm:pt>
    <dgm:pt modelId="{EF0F699A-DF26-404A-A10F-6D83408305F8}" type="pres">
      <dgm:prSet presAssocID="{4E91585B-FD9B-4FDC-940E-F16B188611DF}" presName="ThreeConn_2-3" presStyleLbl="fgAccFollowNode1" presStyleIdx="1" presStyleCnt="2">
        <dgm:presLayoutVars>
          <dgm:bulletEnabled val="1"/>
        </dgm:presLayoutVars>
      </dgm:prSet>
      <dgm:spPr/>
    </dgm:pt>
    <dgm:pt modelId="{BCD32C32-BBF3-482C-B57E-7D0908D413C5}" type="pres">
      <dgm:prSet presAssocID="{4E91585B-FD9B-4FDC-940E-F16B188611DF}" presName="ThreeNodes_1_text" presStyleLbl="node1" presStyleIdx="2" presStyleCnt="3">
        <dgm:presLayoutVars>
          <dgm:bulletEnabled val="1"/>
        </dgm:presLayoutVars>
      </dgm:prSet>
      <dgm:spPr/>
    </dgm:pt>
    <dgm:pt modelId="{1FDBD496-5755-4CFB-B23C-C21FA96E4B23}" type="pres">
      <dgm:prSet presAssocID="{4E91585B-FD9B-4FDC-940E-F16B188611DF}" presName="ThreeNodes_2_text" presStyleLbl="node1" presStyleIdx="2" presStyleCnt="3">
        <dgm:presLayoutVars>
          <dgm:bulletEnabled val="1"/>
        </dgm:presLayoutVars>
      </dgm:prSet>
      <dgm:spPr/>
    </dgm:pt>
    <dgm:pt modelId="{670AD83A-ABB9-49D6-B5D3-B97CD7A20EF2}" type="pres">
      <dgm:prSet presAssocID="{4E91585B-FD9B-4FDC-940E-F16B188611D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33B0FB08-15E5-4F3E-B3EF-40FC039F5C84}" type="presOf" srcId="{F8FB1AE1-7950-4301-88C4-3D45B2DAEABD}" destId="{D1E7EE0E-D820-47FC-8FA9-F9F13EC1DA54}" srcOrd="0" destOrd="0" presId="urn:microsoft.com/office/officeart/2005/8/layout/vProcess5"/>
    <dgm:cxn modelId="{C0D28E10-F329-4EA0-98AD-5EFED3518330}" type="presOf" srcId="{E8D8B103-69EC-4511-8358-B6CC928047DB}" destId="{CA59A4B0-CE3B-49D0-8BC0-F33BD238F039}" srcOrd="0" destOrd="1" presId="urn:microsoft.com/office/officeart/2005/8/layout/vProcess5"/>
    <dgm:cxn modelId="{8DAA4B39-AF8F-4F9A-90C7-8D44C750DA96}" srcId="{3D196BA1-8327-42F7-B9E5-87D503CB93F4}" destId="{82D8FC0B-BF2D-40D0-8601-CFE56FD67B92}" srcOrd="0" destOrd="0" parTransId="{3F6E66F8-3F0A-4E92-84F6-1A9E7ED94FBF}" sibTransId="{020A973A-613B-4F38-9A1E-085548B6DF68}"/>
    <dgm:cxn modelId="{2474CB39-01B7-44A3-A6CD-6AA4C3E12FD1}" type="presOf" srcId="{82D8FC0B-BF2D-40D0-8601-CFE56FD67B92}" destId="{15DE1085-725F-494E-A67E-6BF453C44726}" srcOrd="0" destOrd="1" presId="urn:microsoft.com/office/officeart/2005/8/layout/vProcess5"/>
    <dgm:cxn modelId="{DC7EB93D-F39B-4652-A626-9A52B789191F}" type="presOf" srcId="{FCC9CB30-198F-41E6-B00A-25E93E3DC839}" destId="{EF0F699A-DF26-404A-A10F-6D83408305F8}" srcOrd="0" destOrd="0" presId="urn:microsoft.com/office/officeart/2005/8/layout/vProcess5"/>
    <dgm:cxn modelId="{0172E866-CC95-4AE5-9611-B010867C3AD3}" type="presOf" srcId="{E8D8B103-69EC-4511-8358-B6CC928047DB}" destId="{1FDBD496-5755-4CFB-B23C-C21FA96E4B23}" srcOrd="1" destOrd="1" presId="urn:microsoft.com/office/officeart/2005/8/layout/vProcess5"/>
    <dgm:cxn modelId="{3034C04C-4B99-4452-89EF-B3C28EEE5939}" srcId="{4E91585B-FD9B-4FDC-940E-F16B188611DF}" destId="{3D196BA1-8327-42F7-B9E5-87D503CB93F4}" srcOrd="0" destOrd="0" parTransId="{A2507B0B-8670-490A-A262-42446148EFC1}" sibTransId="{2F8CDDFD-859D-49A6-83DB-88370576A339}"/>
    <dgm:cxn modelId="{A5F77256-D689-4657-B7E6-C21A2E26D715}" type="presOf" srcId="{2B0D741D-EB87-4383-BCA6-9A64848CD872}" destId="{670AD83A-ABB9-49D6-B5D3-B97CD7A20EF2}" srcOrd="1" destOrd="1" presId="urn:microsoft.com/office/officeart/2005/8/layout/vProcess5"/>
    <dgm:cxn modelId="{B20B877B-28D3-4AE4-B151-2E6BB83A2BAF}" srcId="{F8FB1AE1-7950-4301-88C4-3D45B2DAEABD}" destId="{2B0D741D-EB87-4383-BCA6-9A64848CD872}" srcOrd="0" destOrd="0" parTransId="{D7AE170C-5D08-45BE-B66C-ADCCEA2B6070}" sibTransId="{C9E91C8C-F01A-4A22-961D-58CB0B96BE74}"/>
    <dgm:cxn modelId="{FC580793-7414-48CC-AB30-AFCC650EB4C6}" type="presOf" srcId="{3D196BA1-8327-42F7-B9E5-87D503CB93F4}" destId="{15DE1085-725F-494E-A67E-6BF453C44726}" srcOrd="0" destOrd="0" presId="urn:microsoft.com/office/officeart/2005/8/layout/vProcess5"/>
    <dgm:cxn modelId="{CF3BD6B2-39D8-4725-A1A4-65ECA180E18B}" type="presOf" srcId="{3D196BA1-8327-42F7-B9E5-87D503CB93F4}" destId="{BCD32C32-BBF3-482C-B57E-7D0908D413C5}" srcOrd="1" destOrd="0" presId="urn:microsoft.com/office/officeart/2005/8/layout/vProcess5"/>
    <dgm:cxn modelId="{977E16C2-B327-4A54-873C-9FB8292020C4}" srcId="{4E91585B-FD9B-4FDC-940E-F16B188611DF}" destId="{F8FB1AE1-7950-4301-88C4-3D45B2DAEABD}" srcOrd="2" destOrd="0" parTransId="{DE3B344A-4481-4A7F-BF08-FA41E5323599}" sibTransId="{1995DAFA-2969-47AE-BAD4-7226AF43A4A9}"/>
    <dgm:cxn modelId="{DA278ECD-ED39-4044-9E8D-6DE29F7C3FB3}" srcId="{4E91585B-FD9B-4FDC-940E-F16B188611DF}" destId="{4C944641-FCF5-4AD8-B261-60AA0024A79E}" srcOrd="1" destOrd="0" parTransId="{8E5E79D8-FB05-4739-B0F5-8BE6ED2F29C8}" sibTransId="{FCC9CB30-198F-41E6-B00A-25E93E3DC839}"/>
    <dgm:cxn modelId="{9F1278D6-3D0E-47A5-B275-F7902D41AB09}" type="presOf" srcId="{4C944641-FCF5-4AD8-B261-60AA0024A79E}" destId="{1FDBD496-5755-4CFB-B23C-C21FA96E4B23}" srcOrd="1" destOrd="0" presId="urn:microsoft.com/office/officeart/2005/8/layout/vProcess5"/>
    <dgm:cxn modelId="{EDABE1D7-6258-4908-B8B9-20F990FF78F7}" srcId="{4C944641-FCF5-4AD8-B261-60AA0024A79E}" destId="{E8D8B103-69EC-4511-8358-B6CC928047DB}" srcOrd="0" destOrd="0" parTransId="{1D637EAC-CE50-46EA-AF5F-9FB480601BFE}" sibTransId="{50AADD8D-53DE-40A4-9EDE-515AFE7CDEB8}"/>
    <dgm:cxn modelId="{D133E2D8-43B7-42B8-B9F4-3BA92F546EA5}" type="presOf" srcId="{2F8CDDFD-859D-49A6-83DB-88370576A339}" destId="{7CCC816B-1743-4546-A211-63E43406F3F5}" srcOrd="0" destOrd="0" presId="urn:microsoft.com/office/officeart/2005/8/layout/vProcess5"/>
    <dgm:cxn modelId="{4FA3ABDA-7058-48BC-9C32-E936DEC763F1}" type="presOf" srcId="{F8FB1AE1-7950-4301-88C4-3D45B2DAEABD}" destId="{670AD83A-ABB9-49D6-B5D3-B97CD7A20EF2}" srcOrd="1" destOrd="0" presId="urn:microsoft.com/office/officeart/2005/8/layout/vProcess5"/>
    <dgm:cxn modelId="{3A5F65F0-222E-4EDC-B321-5336D02D77F1}" type="presOf" srcId="{82D8FC0B-BF2D-40D0-8601-CFE56FD67B92}" destId="{BCD32C32-BBF3-482C-B57E-7D0908D413C5}" srcOrd="1" destOrd="1" presId="urn:microsoft.com/office/officeart/2005/8/layout/vProcess5"/>
    <dgm:cxn modelId="{F7D524F8-AB5C-43F1-AF2D-BDACBD625646}" type="presOf" srcId="{4C944641-FCF5-4AD8-B261-60AA0024A79E}" destId="{CA59A4B0-CE3B-49D0-8BC0-F33BD238F039}" srcOrd="0" destOrd="0" presId="urn:microsoft.com/office/officeart/2005/8/layout/vProcess5"/>
    <dgm:cxn modelId="{224912FB-6182-451D-8D92-C301335B529E}" type="presOf" srcId="{2B0D741D-EB87-4383-BCA6-9A64848CD872}" destId="{D1E7EE0E-D820-47FC-8FA9-F9F13EC1DA54}" srcOrd="0" destOrd="1" presId="urn:microsoft.com/office/officeart/2005/8/layout/vProcess5"/>
    <dgm:cxn modelId="{6399A9FF-4B5B-4342-89FE-965932E7949C}" type="presOf" srcId="{4E91585B-FD9B-4FDC-940E-F16B188611DF}" destId="{E988521F-5D74-473E-898D-EA03D6C51B02}" srcOrd="0" destOrd="0" presId="urn:microsoft.com/office/officeart/2005/8/layout/vProcess5"/>
    <dgm:cxn modelId="{A9484397-8584-480E-B9A0-19471DECBCCB}" type="presParOf" srcId="{E988521F-5D74-473E-898D-EA03D6C51B02}" destId="{B52266E9-3834-45A8-A2DF-FAE2DC9EAAF5}" srcOrd="0" destOrd="0" presId="urn:microsoft.com/office/officeart/2005/8/layout/vProcess5"/>
    <dgm:cxn modelId="{0C8DCD4B-33C2-435A-819B-D8440611805E}" type="presParOf" srcId="{E988521F-5D74-473E-898D-EA03D6C51B02}" destId="{15DE1085-725F-494E-A67E-6BF453C44726}" srcOrd="1" destOrd="0" presId="urn:microsoft.com/office/officeart/2005/8/layout/vProcess5"/>
    <dgm:cxn modelId="{C3D7B038-95A6-4755-9035-BA8C681BB18B}" type="presParOf" srcId="{E988521F-5D74-473E-898D-EA03D6C51B02}" destId="{CA59A4B0-CE3B-49D0-8BC0-F33BD238F039}" srcOrd="2" destOrd="0" presId="urn:microsoft.com/office/officeart/2005/8/layout/vProcess5"/>
    <dgm:cxn modelId="{0D34EC0D-AC8D-48C4-B9F2-86637F565DEB}" type="presParOf" srcId="{E988521F-5D74-473E-898D-EA03D6C51B02}" destId="{D1E7EE0E-D820-47FC-8FA9-F9F13EC1DA54}" srcOrd="3" destOrd="0" presId="urn:microsoft.com/office/officeart/2005/8/layout/vProcess5"/>
    <dgm:cxn modelId="{7DECAC5C-F9EF-4368-84AE-2A704943D762}" type="presParOf" srcId="{E988521F-5D74-473E-898D-EA03D6C51B02}" destId="{7CCC816B-1743-4546-A211-63E43406F3F5}" srcOrd="4" destOrd="0" presId="urn:microsoft.com/office/officeart/2005/8/layout/vProcess5"/>
    <dgm:cxn modelId="{2CA9C3DB-72D5-4905-B68A-43215A7DCBCF}" type="presParOf" srcId="{E988521F-5D74-473E-898D-EA03D6C51B02}" destId="{EF0F699A-DF26-404A-A10F-6D83408305F8}" srcOrd="5" destOrd="0" presId="urn:microsoft.com/office/officeart/2005/8/layout/vProcess5"/>
    <dgm:cxn modelId="{D933C708-2A73-455B-AA26-2069DD74D755}" type="presParOf" srcId="{E988521F-5D74-473E-898D-EA03D6C51B02}" destId="{BCD32C32-BBF3-482C-B57E-7D0908D413C5}" srcOrd="6" destOrd="0" presId="urn:microsoft.com/office/officeart/2005/8/layout/vProcess5"/>
    <dgm:cxn modelId="{BB98DD1F-5225-428E-ADF8-61FC80BE2D73}" type="presParOf" srcId="{E988521F-5D74-473E-898D-EA03D6C51B02}" destId="{1FDBD496-5755-4CFB-B23C-C21FA96E4B23}" srcOrd="7" destOrd="0" presId="urn:microsoft.com/office/officeart/2005/8/layout/vProcess5"/>
    <dgm:cxn modelId="{0301A79F-2288-45FC-99F0-059E37BF68DC}" type="presParOf" srcId="{E988521F-5D74-473E-898D-EA03D6C51B02}" destId="{670AD83A-ABB9-49D6-B5D3-B97CD7A20EF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E91585B-FD9B-4FDC-940E-F16B188611DF}" type="doc">
      <dgm:prSet loTypeId="urn:microsoft.com/office/officeart/2009/3/layout/IncreasingArrowsProcess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D196BA1-8327-42F7-B9E5-87D503CB93F4}">
      <dgm:prSet phldrT="[Text]" custT="1"/>
      <dgm:spPr/>
      <dgm:t>
        <a:bodyPr/>
        <a:lstStyle/>
        <a:p>
          <a:r>
            <a:rPr lang="en-US" sz="1600" b="1" dirty="0"/>
            <a:t>Art. 7 of the Carpathian Convention</a:t>
          </a:r>
        </a:p>
        <a:p>
          <a:r>
            <a:rPr lang="en-US" sz="1600" dirty="0"/>
            <a:t>2003</a:t>
          </a:r>
        </a:p>
      </dgm:t>
    </dgm:pt>
    <dgm:pt modelId="{A2507B0B-8670-490A-A262-42446148EFC1}" type="parTrans" cxnId="{3034C04C-4B99-4452-89EF-B3C28EEE5939}">
      <dgm:prSet/>
      <dgm:spPr/>
      <dgm:t>
        <a:bodyPr/>
        <a:lstStyle/>
        <a:p>
          <a:endParaRPr lang="en-US"/>
        </a:p>
      </dgm:t>
    </dgm:pt>
    <dgm:pt modelId="{2F8CDDFD-859D-49A6-83DB-88370576A339}" type="sibTrans" cxnId="{3034C04C-4B99-4452-89EF-B3C28EEE5939}">
      <dgm:prSet/>
      <dgm:spPr/>
      <dgm:t>
        <a:bodyPr/>
        <a:lstStyle/>
        <a:p>
          <a:endParaRPr lang="en-US"/>
        </a:p>
      </dgm:t>
    </dgm:pt>
    <dgm:pt modelId="{4C944641-FCF5-4AD8-B261-60AA0024A79E}">
      <dgm:prSet phldrT="[Text]" custT="1"/>
      <dgm:spPr/>
      <dgm:t>
        <a:bodyPr/>
        <a:lstStyle/>
        <a:p>
          <a:r>
            <a:rPr lang="en-US" sz="1600" b="1" dirty="0"/>
            <a:t>Protocol on Sustainable Forest Management</a:t>
          </a:r>
        </a:p>
        <a:p>
          <a:r>
            <a:rPr lang="en-US" sz="1600" dirty="0"/>
            <a:t>2011 </a:t>
          </a:r>
        </a:p>
      </dgm:t>
    </dgm:pt>
    <dgm:pt modelId="{8E5E79D8-FB05-4739-B0F5-8BE6ED2F29C8}" type="parTrans" cxnId="{DA278ECD-ED39-4044-9E8D-6DE29F7C3FB3}">
      <dgm:prSet/>
      <dgm:spPr/>
      <dgm:t>
        <a:bodyPr/>
        <a:lstStyle/>
        <a:p>
          <a:endParaRPr lang="en-US"/>
        </a:p>
      </dgm:t>
    </dgm:pt>
    <dgm:pt modelId="{FCC9CB30-198F-41E6-B00A-25E93E3DC839}" type="sibTrans" cxnId="{DA278ECD-ED39-4044-9E8D-6DE29F7C3FB3}">
      <dgm:prSet/>
      <dgm:spPr/>
      <dgm:t>
        <a:bodyPr/>
        <a:lstStyle/>
        <a:p>
          <a:endParaRPr lang="en-US"/>
        </a:p>
      </dgm:t>
    </dgm:pt>
    <dgm:pt modelId="{F8FB1AE1-7950-4301-88C4-3D45B2DAEABD}">
      <dgm:prSet phldrT="[Text]" custT="1"/>
      <dgm:spPr/>
      <dgm:t>
        <a:bodyPr/>
        <a:lstStyle/>
        <a:p>
          <a:r>
            <a:rPr lang="en-US" sz="1600" b="1" dirty="0"/>
            <a:t>Strategic Action Plan</a:t>
          </a:r>
        </a:p>
        <a:p>
          <a:r>
            <a:rPr lang="en-US" sz="1600" dirty="0"/>
            <a:t>2014 </a:t>
          </a:r>
        </a:p>
      </dgm:t>
    </dgm:pt>
    <dgm:pt modelId="{DE3B344A-4481-4A7F-BF08-FA41E5323599}" type="parTrans" cxnId="{977E16C2-B327-4A54-873C-9FB8292020C4}">
      <dgm:prSet/>
      <dgm:spPr/>
      <dgm:t>
        <a:bodyPr/>
        <a:lstStyle/>
        <a:p>
          <a:endParaRPr lang="en-US"/>
        </a:p>
      </dgm:t>
    </dgm:pt>
    <dgm:pt modelId="{1995DAFA-2969-47AE-BAD4-7226AF43A4A9}" type="sibTrans" cxnId="{977E16C2-B327-4A54-873C-9FB8292020C4}">
      <dgm:prSet/>
      <dgm:spPr/>
      <dgm:t>
        <a:bodyPr/>
        <a:lstStyle/>
        <a:p>
          <a:endParaRPr lang="en-US"/>
        </a:p>
      </dgm:t>
    </dgm:pt>
    <dgm:pt modelId="{B7F213D6-AC1C-4269-8455-91A2A9931F05}">
      <dgm:prSet phldrT="[Text]" custT="1"/>
      <dgm:spPr/>
      <dgm:t>
        <a:bodyPr/>
        <a:lstStyle/>
        <a:p>
          <a:r>
            <a:rPr lang="en-US" sz="1600" b="1" dirty="0"/>
            <a:t>Inventory of Virgin Forest</a:t>
          </a:r>
        </a:p>
        <a:p>
          <a:r>
            <a:rPr lang="en-US" sz="1600" dirty="0"/>
            <a:t>In progress </a:t>
          </a:r>
        </a:p>
      </dgm:t>
    </dgm:pt>
    <dgm:pt modelId="{3D956855-F314-45DD-A7E4-9DA3886AB7CC}" type="parTrans" cxnId="{2029BA2A-2457-4A98-99FA-B61D86B6DFC0}">
      <dgm:prSet/>
      <dgm:spPr/>
      <dgm:t>
        <a:bodyPr/>
        <a:lstStyle/>
        <a:p>
          <a:endParaRPr lang="en-US"/>
        </a:p>
      </dgm:t>
    </dgm:pt>
    <dgm:pt modelId="{D614A336-5FF3-4391-AE65-C801E6B1982D}" type="sibTrans" cxnId="{2029BA2A-2457-4A98-99FA-B61D86B6DFC0}">
      <dgm:prSet/>
      <dgm:spPr/>
      <dgm:t>
        <a:bodyPr/>
        <a:lstStyle/>
        <a:p>
          <a:endParaRPr lang="en-US"/>
        </a:p>
      </dgm:t>
    </dgm:pt>
    <dgm:pt modelId="{82D8FC0B-BF2D-40D0-8601-CFE56FD67B92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 sz="1400" dirty="0"/>
            <a:t>2003</a:t>
          </a:r>
        </a:p>
      </dgm:t>
    </dgm:pt>
    <dgm:pt modelId="{3F6E66F8-3F0A-4E92-84F6-1A9E7ED94FBF}" type="parTrans" cxnId="{8DAA4B39-AF8F-4F9A-90C7-8D44C750DA96}">
      <dgm:prSet/>
      <dgm:spPr/>
      <dgm:t>
        <a:bodyPr/>
        <a:lstStyle/>
        <a:p>
          <a:endParaRPr lang="en-US"/>
        </a:p>
      </dgm:t>
    </dgm:pt>
    <dgm:pt modelId="{020A973A-613B-4F38-9A1E-085548B6DF68}" type="sibTrans" cxnId="{8DAA4B39-AF8F-4F9A-90C7-8D44C750DA96}">
      <dgm:prSet/>
      <dgm:spPr/>
      <dgm:t>
        <a:bodyPr/>
        <a:lstStyle/>
        <a:p>
          <a:endParaRPr lang="en-US"/>
        </a:p>
      </dgm:t>
    </dgm:pt>
    <dgm:pt modelId="{E8D8B103-69EC-4511-8358-B6CC928047DB}">
      <dgm:prSet phldrT="[Text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 sz="1400" dirty="0"/>
            <a:t>2011</a:t>
          </a:r>
        </a:p>
        <a:p>
          <a:endParaRPr lang="en-US" sz="1400" dirty="0"/>
        </a:p>
        <a:p>
          <a:endParaRPr lang="en-US" sz="1400" dirty="0"/>
        </a:p>
      </dgm:t>
    </dgm:pt>
    <dgm:pt modelId="{1D637EAC-CE50-46EA-AF5F-9FB480601BFE}" type="parTrans" cxnId="{EDABE1D7-6258-4908-B8B9-20F990FF78F7}">
      <dgm:prSet/>
      <dgm:spPr/>
      <dgm:t>
        <a:bodyPr/>
        <a:lstStyle/>
        <a:p>
          <a:endParaRPr lang="en-US"/>
        </a:p>
      </dgm:t>
    </dgm:pt>
    <dgm:pt modelId="{50AADD8D-53DE-40A4-9EDE-515AFE7CDEB8}" type="sibTrans" cxnId="{EDABE1D7-6258-4908-B8B9-20F990FF78F7}">
      <dgm:prSet/>
      <dgm:spPr/>
      <dgm:t>
        <a:bodyPr/>
        <a:lstStyle/>
        <a:p>
          <a:endParaRPr lang="en-US"/>
        </a:p>
      </dgm:t>
    </dgm:pt>
    <dgm:pt modelId="{7FFC6512-C730-48E3-808C-4A887D3373F4}">
      <dgm:prSet phldrT="[Text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 sz="1400" dirty="0"/>
            <a:t>2014</a:t>
          </a:r>
        </a:p>
      </dgm:t>
    </dgm:pt>
    <dgm:pt modelId="{3291C45D-1BFF-4176-81DE-0AD452B09DE8}" type="parTrans" cxnId="{75578DE0-E5BE-4327-B6DF-DD020B4AB2A5}">
      <dgm:prSet/>
      <dgm:spPr/>
      <dgm:t>
        <a:bodyPr/>
        <a:lstStyle/>
        <a:p>
          <a:endParaRPr lang="en-US"/>
        </a:p>
      </dgm:t>
    </dgm:pt>
    <dgm:pt modelId="{1CB0BA01-70D4-447C-A006-E3EE831504F5}" type="sibTrans" cxnId="{75578DE0-E5BE-4327-B6DF-DD020B4AB2A5}">
      <dgm:prSet/>
      <dgm:spPr/>
      <dgm:t>
        <a:bodyPr/>
        <a:lstStyle/>
        <a:p>
          <a:endParaRPr lang="en-US"/>
        </a:p>
      </dgm:t>
    </dgm:pt>
    <dgm:pt modelId="{52E9A676-C89B-46C3-BB2B-BEA942562799}">
      <dgm:prSet phldrT="[Text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en-US" sz="1400" dirty="0"/>
            <a:t>In progress </a:t>
          </a:r>
        </a:p>
      </dgm:t>
    </dgm:pt>
    <dgm:pt modelId="{3143EC87-7536-45EF-BF81-070F0C8D14C0}" type="parTrans" cxnId="{2BB84E08-FA64-4A38-809C-99BFA5D69C77}">
      <dgm:prSet/>
      <dgm:spPr/>
      <dgm:t>
        <a:bodyPr/>
        <a:lstStyle/>
        <a:p>
          <a:endParaRPr lang="en-US"/>
        </a:p>
      </dgm:t>
    </dgm:pt>
    <dgm:pt modelId="{DA284057-3E7F-4577-8E9A-8778FE17D9E9}" type="sibTrans" cxnId="{2BB84E08-FA64-4A38-809C-99BFA5D69C77}">
      <dgm:prSet/>
      <dgm:spPr/>
      <dgm:t>
        <a:bodyPr/>
        <a:lstStyle/>
        <a:p>
          <a:endParaRPr lang="en-US"/>
        </a:p>
      </dgm:t>
    </dgm:pt>
    <dgm:pt modelId="{B277C273-FD9E-4E20-98B2-F206EE2D1F69}" type="pres">
      <dgm:prSet presAssocID="{4E91585B-FD9B-4FDC-940E-F16B188611DF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3978601C-6DCD-443E-9490-24D4E98FCFDD}" type="pres">
      <dgm:prSet presAssocID="{3D196BA1-8327-42F7-B9E5-87D503CB93F4}" presName="parentText1" presStyleLbl="node1" presStyleIdx="0" presStyleCnt="4">
        <dgm:presLayoutVars>
          <dgm:chMax/>
          <dgm:chPref val="3"/>
          <dgm:bulletEnabled val="1"/>
        </dgm:presLayoutVars>
      </dgm:prSet>
      <dgm:spPr/>
    </dgm:pt>
    <dgm:pt modelId="{68B65ECE-393E-4DB0-926A-84B20B3FB503}" type="pres">
      <dgm:prSet presAssocID="{3D196BA1-8327-42F7-B9E5-87D503CB93F4}" presName="childText1" presStyleLbl="solidAlignAcc1" presStyleIdx="0" presStyleCnt="4">
        <dgm:presLayoutVars>
          <dgm:chMax val="0"/>
          <dgm:chPref val="0"/>
          <dgm:bulletEnabled val="1"/>
        </dgm:presLayoutVars>
      </dgm:prSet>
      <dgm:spPr/>
    </dgm:pt>
    <dgm:pt modelId="{0DD6496D-11DE-4AC8-91F4-522A25F54A90}" type="pres">
      <dgm:prSet presAssocID="{4C944641-FCF5-4AD8-B261-60AA0024A79E}" presName="parentText2" presStyleLbl="node1" presStyleIdx="1" presStyleCnt="4">
        <dgm:presLayoutVars>
          <dgm:chMax/>
          <dgm:chPref val="3"/>
          <dgm:bulletEnabled val="1"/>
        </dgm:presLayoutVars>
      </dgm:prSet>
      <dgm:spPr/>
    </dgm:pt>
    <dgm:pt modelId="{5965D8DF-6FD5-4E08-86A2-533132AEBF2B}" type="pres">
      <dgm:prSet presAssocID="{4C944641-FCF5-4AD8-B261-60AA0024A79E}" presName="childText2" presStyleLbl="solidAlignAcc1" presStyleIdx="1" presStyleCnt="4" custLinFactNeighborX="-734" custLinFactNeighborY="-1129">
        <dgm:presLayoutVars>
          <dgm:chMax val="0"/>
          <dgm:chPref val="0"/>
          <dgm:bulletEnabled val="1"/>
        </dgm:presLayoutVars>
      </dgm:prSet>
      <dgm:spPr/>
    </dgm:pt>
    <dgm:pt modelId="{B6302151-A001-4CEC-9B03-337ABD9BD2A0}" type="pres">
      <dgm:prSet presAssocID="{F8FB1AE1-7950-4301-88C4-3D45B2DAEABD}" presName="parentText3" presStyleLbl="node1" presStyleIdx="2" presStyleCnt="4">
        <dgm:presLayoutVars>
          <dgm:chMax/>
          <dgm:chPref val="3"/>
          <dgm:bulletEnabled val="1"/>
        </dgm:presLayoutVars>
      </dgm:prSet>
      <dgm:spPr/>
    </dgm:pt>
    <dgm:pt modelId="{CA2F61E5-CB49-454E-A3BC-8DF0F508FBCB}" type="pres">
      <dgm:prSet presAssocID="{F8FB1AE1-7950-4301-88C4-3D45B2DAEABD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</dgm:pt>
    <dgm:pt modelId="{482D9415-C91B-48C4-9E49-957820215D81}" type="pres">
      <dgm:prSet presAssocID="{B7F213D6-AC1C-4269-8455-91A2A9931F05}" presName="parentText4" presStyleLbl="node1" presStyleIdx="3" presStyleCnt="4" custScaleX="108614">
        <dgm:presLayoutVars>
          <dgm:chMax/>
          <dgm:chPref val="3"/>
          <dgm:bulletEnabled val="1"/>
        </dgm:presLayoutVars>
      </dgm:prSet>
      <dgm:spPr/>
    </dgm:pt>
    <dgm:pt modelId="{96F4ACA6-150F-45F7-B7D0-F772DD8E1921}" type="pres">
      <dgm:prSet presAssocID="{B7F213D6-AC1C-4269-8455-91A2A9931F05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2BB84E08-FA64-4A38-809C-99BFA5D69C77}" srcId="{B7F213D6-AC1C-4269-8455-91A2A9931F05}" destId="{52E9A676-C89B-46C3-BB2B-BEA942562799}" srcOrd="0" destOrd="0" parTransId="{3143EC87-7536-45EF-BF81-070F0C8D14C0}" sibTransId="{DA284057-3E7F-4577-8E9A-8778FE17D9E9}"/>
    <dgm:cxn modelId="{C59DF40A-2413-49E8-BF2C-ACD91D1A68D8}" type="presOf" srcId="{3D196BA1-8327-42F7-B9E5-87D503CB93F4}" destId="{3978601C-6DCD-443E-9490-24D4E98FCFDD}" srcOrd="0" destOrd="0" presId="urn:microsoft.com/office/officeart/2009/3/layout/IncreasingArrowsProcess"/>
    <dgm:cxn modelId="{50AC3814-16B4-40DB-AE75-2E3A1D12CC04}" type="presOf" srcId="{7FFC6512-C730-48E3-808C-4A887D3373F4}" destId="{CA2F61E5-CB49-454E-A3BC-8DF0F508FBCB}" srcOrd="0" destOrd="0" presId="urn:microsoft.com/office/officeart/2009/3/layout/IncreasingArrowsProcess"/>
    <dgm:cxn modelId="{2029BA2A-2457-4A98-99FA-B61D86B6DFC0}" srcId="{4E91585B-FD9B-4FDC-940E-F16B188611DF}" destId="{B7F213D6-AC1C-4269-8455-91A2A9931F05}" srcOrd="3" destOrd="0" parTransId="{3D956855-F314-45DD-A7E4-9DA3886AB7CC}" sibTransId="{D614A336-5FF3-4391-AE65-C801E6B1982D}"/>
    <dgm:cxn modelId="{55275431-ADA6-4B71-AE61-9735CDC7F8A0}" type="presOf" srcId="{52E9A676-C89B-46C3-BB2B-BEA942562799}" destId="{96F4ACA6-150F-45F7-B7D0-F772DD8E1921}" srcOrd="0" destOrd="0" presId="urn:microsoft.com/office/officeart/2009/3/layout/IncreasingArrowsProcess"/>
    <dgm:cxn modelId="{8DAA4B39-AF8F-4F9A-90C7-8D44C750DA96}" srcId="{3D196BA1-8327-42F7-B9E5-87D503CB93F4}" destId="{82D8FC0B-BF2D-40D0-8601-CFE56FD67B92}" srcOrd="0" destOrd="0" parTransId="{3F6E66F8-3F0A-4E92-84F6-1A9E7ED94FBF}" sibTransId="{020A973A-613B-4F38-9A1E-085548B6DF68}"/>
    <dgm:cxn modelId="{3F7CB63F-27E5-4CE6-A865-7DB96C5FA9B9}" type="presOf" srcId="{82D8FC0B-BF2D-40D0-8601-CFE56FD67B92}" destId="{68B65ECE-393E-4DB0-926A-84B20B3FB503}" srcOrd="0" destOrd="0" presId="urn:microsoft.com/office/officeart/2009/3/layout/IncreasingArrowsProcess"/>
    <dgm:cxn modelId="{3034C04C-4B99-4452-89EF-B3C28EEE5939}" srcId="{4E91585B-FD9B-4FDC-940E-F16B188611DF}" destId="{3D196BA1-8327-42F7-B9E5-87D503CB93F4}" srcOrd="0" destOrd="0" parTransId="{A2507B0B-8670-490A-A262-42446148EFC1}" sibTransId="{2F8CDDFD-859D-49A6-83DB-88370576A339}"/>
    <dgm:cxn modelId="{12E8B354-95EE-4895-B48F-E95C72AAF39C}" type="presOf" srcId="{4C944641-FCF5-4AD8-B261-60AA0024A79E}" destId="{0DD6496D-11DE-4AC8-91F4-522A25F54A90}" srcOrd="0" destOrd="0" presId="urn:microsoft.com/office/officeart/2009/3/layout/IncreasingArrowsProcess"/>
    <dgm:cxn modelId="{2FC5FDAF-AB1A-46CD-A02A-E6F5F8392D9D}" type="presOf" srcId="{B7F213D6-AC1C-4269-8455-91A2A9931F05}" destId="{482D9415-C91B-48C4-9E49-957820215D81}" srcOrd="0" destOrd="0" presId="urn:microsoft.com/office/officeart/2009/3/layout/IncreasingArrowsProcess"/>
    <dgm:cxn modelId="{9D6EE3BE-DFE6-4896-A966-6EBB70060B68}" type="presOf" srcId="{E8D8B103-69EC-4511-8358-B6CC928047DB}" destId="{5965D8DF-6FD5-4E08-86A2-533132AEBF2B}" srcOrd="0" destOrd="0" presId="urn:microsoft.com/office/officeart/2009/3/layout/IncreasingArrowsProcess"/>
    <dgm:cxn modelId="{977E16C2-B327-4A54-873C-9FB8292020C4}" srcId="{4E91585B-FD9B-4FDC-940E-F16B188611DF}" destId="{F8FB1AE1-7950-4301-88C4-3D45B2DAEABD}" srcOrd="2" destOrd="0" parTransId="{DE3B344A-4481-4A7F-BF08-FA41E5323599}" sibTransId="{1995DAFA-2969-47AE-BAD4-7226AF43A4A9}"/>
    <dgm:cxn modelId="{DA278ECD-ED39-4044-9E8D-6DE29F7C3FB3}" srcId="{4E91585B-FD9B-4FDC-940E-F16B188611DF}" destId="{4C944641-FCF5-4AD8-B261-60AA0024A79E}" srcOrd="1" destOrd="0" parTransId="{8E5E79D8-FB05-4739-B0F5-8BE6ED2F29C8}" sibTransId="{FCC9CB30-198F-41E6-B00A-25E93E3DC839}"/>
    <dgm:cxn modelId="{3C78F8CD-9D65-4529-B7F3-387CD4DB5884}" type="presOf" srcId="{F8FB1AE1-7950-4301-88C4-3D45B2DAEABD}" destId="{B6302151-A001-4CEC-9B03-337ABD9BD2A0}" srcOrd="0" destOrd="0" presId="urn:microsoft.com/office/officeart/2009/3/layout/IncreasingArrowsProcess"/>
    <dgm:cxn modelId="{EDABE1D7-6258-4908-B8B9-20F990FF78F7}" srcId="{4C944641-FCF5-4AD8-B261-60AA0024A79E}" destId="{E8D8B103-69EC-4511-8358-B6CC928047DB}" srcOrd="0" destOrd="0" parTransId="{1D637EAC-CE50-46EA-AF5F-9FB480601BFE}" sibTransId="{50AADD8D-53DE-40A4-9EDE-515AFE7CDEB8}"/>
    <dgm:cxn modelId="{75578DE0-E5BE-4327-B6DF-DD020B4AB2A5}" srcId="{F8FB1AE1-7950-4301-88C4-3D45B2DAEABD}" destId="{7FFC6512-C730-48E3-808C-4A887D3373F4}" srcOrd="0" destOrd="0" parTransId="{3291C45D-1BFF-4176-81DE-0AD452B09DE8}" sibTransId="{1CB0BA01-70D4-447C-A006-E3EE831504F5}"/>
    <dgm:cxn modelId="{3AB592E8-1E72-496B-8B69-E028D047F926}" type="presOf" srcId="{4E91585B-FD9B-4FDC-940E-F16B188611DF}" destId="{B277C273-FD9E-4E20-98B2-F206EE2D1F69}" srcOrd="0" destOrd="0" presId="urn:microsoft.com/office/officeart/2009/3/layout/IncreasingArrowsProcess"/>
    <dgm:cxn modelId="{14596828-5756-4A5D-8C74-FBCC35ECBC02}" type="presParOf" srcId="{B277C273-FD9E-4E20-98B2-F206EE2D1F69}" destId="{3978601C-6DCD-443E-9490-24D4E98FCFDD}" srcOrd="0" destOrd="0" presId="urn:microsoft.com/office/officeart/2009/3/layout/IncreasingArrowsProcess"/>
    <dgm:cxn modelId="{12AED32E-6E76-44E9-9B85-1554390546B4}" type="presParOf" srcId="{B277C273-FD9E-4E20-98B2-F206EE2D1F69}" destId="{68B65ECE-393E-4DB0-926A-84B20B3FB503}" srcOrd="1" destOrd="0" presId="urn:microsoft.com/office/officeart/2009/3/layout/IncreasingArrowsProcess"/>
    <dgm:cxn modelId="{32CA274C-E373-4A42-A40D-1F55531E5AEC}" type="presParOf" srcId="{B277C273-FD9E-4E20-98B2-F206EE2D1F69}" destId="{0DD6496D-11DE-4AC8-91F4-522A25F54A90}" srcOrd="2" destOrd="0" presId="urn:microsoft.com/office/officeart/2009/3/layout/IncreasingArrowsProcess"/>
    <dgm:cxn modelId="{5659F37F-33DF-4C98-A950-5D57FB0BC30C}" type="presParOf" srcId="{B277C273-FD9E-4E20-98B2-F206EE2D1F69}" destId="{5965D8DF-6FD5-4E08-86A2-533132AEBF2B}" srcOrd="3" destOrd="0" presId="urn:microsoft.com/office/officeart/2009/3/layout/IncreasingArrowsProcess"/>
    <dgm:cxn modelId="{41C98D12-E145-4E33-905F-99715A223F1C}" type="presParOf" srcId="{B277C273-FD9E-4E20-98B2-F206EE2D1F69}" destId="{B6302151-A001-4CEC-9B03-337ABD9BD2A0}" srcOrd="4" destOrd="0" presId="urn:microsoft.com/office/officeart/2009/3/layout/IncreasingArrowsProcess"/>
    <dgm:cxn modelId="{65044CB8-60E0-4EEC-A1BB-FC7EBD395868}" type="presParOf" srcId="{B277C273-FD9E-4E20-98B2-F206EE2D1F69}" destId="{CA2F61E5-CB49-454E-A3BC-8DF0F508FBCB}" srcOrd="5" destOrd="0" presId="urn:microsoft.com/office/officeart/2009/3/layout/IncreasingArrowsProcess"/>
    <dgm:cxn modelId="{9DD3F9E1-061B-4557-B5A3-29C13C0E2629}" type="presParOf" srcId="{B277C273-FD9E-4E20-98B2-F206EE2D1F69}" destId="{482D9415-C91B-48C4-9E49-957820215D81}" srcOrd="6" destOrd="0" presId="urn:microsoft.com/office/officeart/2009/3/layout/IncreasingArrowsProcess"/>
    <dgm:cxn modelId="{093A590D-43E2-4470-9C4A-7CA35D779D35}" type="presParOf" srcId="{B277C273-FD9E-4E20-98B2-F206EE2D1F69}" destId="{96F4ACA6-150F-45F7-B7D0-F772DD8E1921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6251A3-8516-485D-9C2A-3DD2AC9391A6}">
      <dsp:nvSpPr>
        <dsp:cNvPr id="0" name=""/>
        <dsp:cNvSpPr/>
      </dsp:nvSpPr>
      <dsp:spPr>
        <a:xfrm>
          <a:off x="0" y="2442"/>
          <a:ext cx="6513603" cy="123800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A0FFEB-8D8D-4C35-96F9-3C26B25ED0F6}">
      <dsp:nvSpPr>
        <dsp:cNvPr id="0" name=""/>
        <dsp:cNvSpPr/>
      </dsp:nvSpPr>
      <dsp:spPr>
        <a:xfrm>
          <a:off x="374497" y="280994"/>
          <a:ext cx="680904" cy="6809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53FDFC-BACA-49E4-A32E-844FDA6A963E}">
      <dsp:nvSpPr>
        <dsp:cNvPr id="0" name=""/>
        <dsp:cNvSpPr/>
      </dsp:nvSpPr>
      <dsp:spPr>
        <a:xfrm>
          <a:off x="1429899" y="2442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The Carpathian Convention has been motivated by an “ecoregional” approach to sustainable development</a:t>
          </a:r>
          <a:endParaRPr lang="en-US" sz="1900" kern="1200"/>
        </a:p>
      </dsp:txBody>
      <dsp:txXfrm>
        <a:off x="1429899" y="2442"/>
        <a:ext cx="5083704" cy="1238008"/>
      </dsp:txXfrm>
    </dsp:sp>
    <dsp:sp modelId="{8C01333C-00F8-4CBC-AEDB-E6AF6A6BC1CD}">
      <dsp:nvSpPr>
        <dsp:cNvPr id="0" name=""/>
        <dsp:cNvSpPr/>
      </dsp:nvSpPr>
      <dsp:spPr>
        <a:xfrm>
          <a:off x="0" y="1549953"/>
          <a:ext cx="6513603" cy="123800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9F13D8-23ED-4B00-B659-D4C1921C251D}">
      <dsp:nvSpPr>
        <dsp:cNvPr id="0" name=""/>
        <dsp:cNvSpPr/>
      </dsp:nvSpPr>
      <dsp:spPr>
        <a:xfrm>
          <a:off x="374497" y="1828505"/>
          <a:ext cx="680904" cy="6809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13B8D9-0AA6-4555-8DB6-16A414879F17}">
      <dsp:nvSpPr>
        <dsp:cNvPr id="0" name=""/>
        <dsp:cNvSpPr/>
      </dsp:nvSpPr>
      <dsp:spPr>
        <a:xfrm>
          <a:off x="1429899" y="1549953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So far, social inclusion not the main focus</a:t>
          </a:r>
          <a:endParaRPr lang="en-US" sz="1900" kern="1200"/>
        </a:p>
      </dsp:txBody>
      <dsp:txXfrm>
        <a:off x="1429899" y="1549953"/>
        <a:ext cx="5083704" cy="1238008"/>
      </dsp:txXfrm>
    </dsp:sp>
    <dsp:sp modelId="{1C2EF64A-29B2-41DF-8EDE-C987C03F625D}">
      <dsp:nvSpPr>
        <dsp:cNvPr id="0" name=""/>
        <dsp:cNvSpPr/>
      </dsp:nvSpPr>
      <dsp:spPr>
        <a:xfrm>
          <a:off x="0" y="3097464"/>
          <a:ext cx="6513603" cy="123800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87C5CE-9254-4E88-A503-9FE2B99E104E}">
      <dsp:nvSpPr>
        <dsp:cNvPr id="0" name=""/>
        <dsp:cNvSpPr/>
      </dsp:nvSpPr>
      <dsp:spPr>
        <a:xfrm>
          <a:off x="374497" y="3376015"/>
          <a:ext cx="680904" cy="6809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483AC8-D915-4820-B220-71497E859D75}">
      <dsp:nvSpPr>
        <dsp:cNvPr id="0" name=""/>
        <dsp:cNvSpPr/>
      </dsp:nvSpPr>
      <dsp:spPr>
        <a:xfrm>
          <a:off x="1429899" y="3097464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“improving quality of life, strengthening local economies and communities, and conservation of natural values and cultural heritage”</a:t>
          </a:r>
        </a:p>
      </dsp:txBody>
      <dsp:txXfrm>
        <a:off x="1429899" y="3097464"/>
        <a:ext cx="5083704" cy="1238008"/>
      </dsp:txXfrm>
    </dsp:sp>
    <dsp:sp modelId="{DB3AB1B0-69C8-4AF8-AC79-615EC42663F3}">
      <dsp:nvSpPr>
        <dsp:cNvPr id="0" name=""/>
        <dsp:cNvSpPr/>
      </dsp:nvSpPr>
      <dsp:spPr>
        <a:xfrm>
          <a:off x="0" y="4644974"/>
          <a:ext cx="6513603" cy="123800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AAFE5E-FB46-421B-9177-625CE4BDB1AA}">
      <dsp:nvSpPr>
        <dsp:cNvPr id="0" name=""/>
        <dsp:cNvSpPr/>
      </dsp:nvSpPr>
      <dsp:spPr>
        <a:xfrm>
          <a:off x="374497" y="4923526"/>
          <a:ext cx="680904" cy="68090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C1370D-A551-459E-920A-353F1387F00F}">
      <dsp:nvSpPr>
        <dsp:cNvPr id="0" name=""/>
        <dsp:cNvSpPr/>
      </dsp:nvSpPr>
      <dsp:spPr>
        <a:xfrm>
          <a:off x="1429899" y="4644974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Where can we join hands?</a:t>
          </a:r>
        </a:p>
      </dsp:txBody>
      <dsp:txXfrm>
        <a:off x="1429899" y="4644974"/>
        <a:ext cx="5083704" cy="123800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DB4B05-A8A7-4ACD-A978-A3C32AFD19DF}">
      <dsp:nvSpPr>
        <dsp:cNvPr id="0" name=""/>
        <dsp:cNvSpPr/>
      </dsp:nvSpPr>
      <dsp:spPr>
        <a:xfrm>
          <a:off x="1202898" y="460937"/>
          <a:ext cx="4491880" cy="47205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http://gis-wwf.com.ua/ </a:t>
          </a:r>
          <a:endParaRPr lang="en-US" sz="1600" kern="1200" dirty="0"/>
        </a:p>
      </dsp:txBody>
      <dsp:txXfrm>
        <a:off x="1921599" y="460937"/>
        <a:ext cx="3773179" cy="472059"/>
      </dsp:txXfrm>
    </dsp:sp>
    <dsp:sp modelId="{2F9BD70B-0DB7-4E42-AC8E-2D1767E5F93D}">
      <dsp:nvSpPr>
        <dsp:cNvPr id="0" name=""/>
        <dsp:cNvSpPr/>
      </dsp:nvSpPr>
      <dsp:spPr>
        <a:xfrm>
          <a:off x="588304" y="0"/>
          <a:ext cx="1151266" cy="11512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Old Growth and Virgin Forest if the Ukrainian Carpathians </a:t>
          </a:r>
          <a:endParaRPr lang="en-US" sz="1100" kern="1200" dirty="0"/>
        </a:p>
      </dsp:txBody>
      <dsp:txXfrm>
        <a:off x="756903" y="168599"/>
        <a:ext cx="814068" cy="81406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5AAFE-8ACC-4CCD-B7E8-2EAFE789100E}">
      <dsp:nvSpPr>
        <dsp:cNvPr id="0" name=""/>
        <dsp:cNvSpPr/>
      </dsp:nvSpPr>
      <dsp:spPr>
        <a:xfrm>
          <a:off x="6141" y="1701862"/>
          <a:ext cx="1686312" cy="13908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2003</a:t>
          </a:r>
        </a:p>
      </dsp:txBody>
      <dsp:txXfrm>
        <a:off x="38148" y="1733869"/>
        <a:ext cx="1622298" cy="1028800"/>
      </dsp:txXfrm>
    </dsp:sp>
    <dsp:sp modelId="{E59D603B-53F1-4407-86D5-2DE07218FF72}">
      <dsp:nvSpPr>
        <dsp:cNvPr id="0" name=""/>
        <dsp:cNvSpPr/>
      </dsp:nvSpPr>
      <dsp:spPr>
        <a:xfrm>
          <a:off x="926359" y="2011063"/>
          <a:ext cx="2129635" cy="2129635"/>
        </a:xfrm>
        <a:prstGeom prst="leftCircularArrow">
          <a:avLst>
            <a:gd name="adj1" fmla="val 3245"/>
            <a:gd name="adj2" fmla="val 400223"/>
            <a:gd name="adj3" fmla="val 2175754"/>
            <a:gd name="adj4" fmla="val 9024510"/>
            <a:gd name="adj5" fmla="val 3786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FB47D8A-BB96-4121-BD8C-1342E9B92DF2}">
      <dsp:nvSpPr>
        <dsp:cNvPr id="0" name=""/>
        <dsp:cNvSpPr/>
      </dsp:nvSpPr>
      <dsp:spPr>
        <a:xfrm>
          <a:off x="215589" y="2620704"/>
          <a:ext cx="1829521" cy="9440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Art. 9 of the Carpathian Convention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/>
        </a:p>
      </dsp:txBody>
      <dsp:txXfrm>
        <a:off x="243239" y="2648354"/>
        <a:ext cx="1774221" cy="888724"/>
      </dsp:txXfrm>
    </dsp:sp>
    <dsp:sp modelId="{89AF7275-EEFB-48A6-86DC-9002CBF4EC0F}">
      <dsp:nvSpPr>
        <dsp:cNvPr id="0" name=""/>
        <dsp:cNvSpPr/>
      </dsp:nvSpPr>
      <dsp:spPr>
        <a:xfrm>
          <a:off x="2374209" y="1875845"/>
          <a:ext cx="1686312" cy="13908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2598923"/>
              <a:satOff val="-11992"/>
              <a:lumOff val="44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2011</a:t>
          </a:r>
        </a:p>
      </dsp:txBody>
      <dsp:txXfrm>
        <a:off x="2406216" y="2205892"/>
        <a:ext cx="1622298" cy="1028800"/>
      </dsp:txXfrm>
    </dsp:sp>
    <dsp:sp modelId="{7C71D59B-84D7-4C0A-8263-136B5348B8F8}">
      <dsp:nvSpPr>
        <dsp:cNvPr id="0" name=""/>
        <dsp:cNvSpPr/>
      </dsp:nvSpPr>
      <dsp:spPr>
        <a:xfrm>
          <a:off x="3287369" y="760014"/>
          <a:ext cx="2347225" cy="2347225"/>
        </a:xfrm>
        <a:prstGeom prst="circularArrow">
          <a:avLst>
            <a:gd name="adj1" fmla="val 2944"/>
            <a:gd name="adj2" fmla="val 360555"/>
            <a:gd name="adj3" fmla="val 19418182"/>
            <a:gd name="adj4" fmla="val 12529759"/>
            <a:gd name="adj5" fmla="val 3435"/>
          </a:avLst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8BF2A4-2C4D-4CFD-9AEB-D318CE094676}">
      <dsp:nvSpPr>
        <dsp:cNvPr id="0" name=""/>
        <dsp:cNvSpPr/>
      </dsp:nvSpPr>
      <dsp:spPr>
        <a:xfrm>
          <a:off x="2581985" y="1403811"/>
          <a:ext cx="1832864" cy="9440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2598923"/>
                <a:satOff val="-11992"/>
                <a:lumOff val="4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598923"/>
                <a:satOff val="-11992"/>
                <a:lumOff val="4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598923"/>
                <a:satOff val="-11992"/>
                <a:lumOff val="4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Protocol on Sustainable Tourism</a:t>
          </a:r>
        </a:p>
      </dsp:txBody>
      <dsp:txXfrm>
        <a:off x="2609636" y="1431462"/>
        <a:ext cx="1777562" cy="888764"/>
      </dsp:txXfrm>
    </dsp:sp>
    <dsp:sp modelId="{7053EC16-D5B2-4A2A-ACDA-09003D352FE6}">
      <dsp:nvSpPr>
        <dsp:cNvPr id="0" name=""/>
        <dsp:cNvSpPr/>
      </dsp:nvSpPr>
      <dsp:spPr>
        <a:xfrm>
          <a:off x="4743948" y="1676421"/>
          <a:ext cx="1686312" cy="13908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2014</a:t>
          </a:r>
          <a:endParaRPr lang="en-US" sz="1400" kern="1200" dirty="0"/>
        </a:p>
      </dsp:txBody>
      <dsp:txXfrm>
        <a:off x="4775955" y="1708428"/>
        <a:ext cx="1622298" cy="1028800"/>
      </dsp:txXfrm>
    </dsp:sp>
    <dsp:sp modelId="{52C7478E-CD40-4894-951A-BAE6C8D5DA79}">
      <dsp:nvSpPr>
        <dsp:cNvPr id="0" name=""/>
        <dsp:cNvSpPr/>
      </dsp:nvSpPr>
      <dsp:spPr>
        <a:xfrm>
          <a:off x="5655861" y="2017120"/>
          <a:ext cx="2137555" cy="2137555"/>
        </a:xfrm>
        <a:prstGeom prst="leftCircularArrow">
          <a:avLst>
            <a:gd name="adj1" fmla="val 3233"/>
            <a:gd name="adj2" fmla="val 398626"/>
            <a:gd name="adj3" fmla="val 2120346"/>
            <a:gd name="adj4" fmla="val 8970698"/>
            <a:gd name="adj5" fmla="val 3772"/>
          </a:avLst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5BA6EDD-AD26-4572-A657-0C480754E4D0}">
      <dsp:nvSpPr>
        <dsp:cNvPr id="0" name=""/>
        <dsp:cNvSpPr/>
      </dsp:nvSpPr>
      <dsp:spPr>
        <a:xfrm>
          <a:off x="4948584" y="2544382"/>
          <a:ext cx="1839144" cy="10457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Strategy for the Sustainable Tourism Development of the Carpathians </a:t>
          </a:r>
        </a:p>
      </dsp:txBody>
      <dsp:txXfrm>
        <a:off x="4979214" y="2575012"/>
        <a:ext cx="1777884" cy="984527"/>
      </dsp:txXfrm>
    </dsp:sp>
    <dsp:sp modelId="{820F4C3F-2A3F-430E-9CF5-BE4FCFB363F1}">
      <dsp:nvSpPr>
        <dsp:cNvPr id="0" name=""/>
        <dsp:cNvSpPr/>
      </dsp:nvSpPr>
      <dsp:spPr>
        <a:xfrm>
          <a:off x="7116828" y="1874229"/>
          <a:ext cx="1690038" cy="13908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7796769"/>
              <a:satOff val="-35976"/>
              <a:lumOff val="132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2017</a:t>
          </a:r>
        </a:p>
      </dsp:txBody>
      <dsp:txXfrm>
        <a:off x="7148835" y="2204276"/>
        <a:ext cx="1626024" cy="1028800"/>
      </dsp:txXfrm>
    </dsp:sp>
    <dsp:sp modelId="{6FE71E3F-C433-4B6B-B3E0-5CFA62787A81}">
      <dsp:nvSpPr>
        <dsp:cNvPr id="0" name=""/>
        <dsp:cNvSpPr/>
      </dsp:nvSpPr>
      <dsp:spPr>
        <a:xfrm>
          <a:off x="8024496" y="774187"/>
          <a:ext cx="2348832" cy="2348832"/>
        </a:xfrm>
        <a:prstGeom prst="circularArrow">
          <a:avLst>
            <a:gd name="adj1" fmla="val 2942"/>
            <a:gd name="adj2" fmla="val 360291"/>
            <a:gd name="adj3" fmla="val 19464918"/>
            <a:gd name="adj4" fmla="val 12576231"/>
            <a:gd name="adj5" fmla="val 3433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B94BEA9-F68D-4088-B4E4-3806D43457F8}">
      <dsp:nvSpPr>
        <dsp:cNvPr id="0" name=""/>
        <dsp:cNvSpPr/>
      </dsp:nvSpPr>
      <dsp:spPr>
        <a:xfrm>
          <a:off x="7324901" y="1405427"/>
          <a:ext cx="1835996" cy="9376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7796769"/>
                <a:satOff val="-35976"/>
                <a:lumOff val="13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796769"/>
                <a:satOff val="-35976"/>
                <a:lumOff val="13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796769"/>
                <a:satOff val="-35976"/>
                <a:lumOff val="13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Carpathian Sustainable Tourism Platform </a:t>
          </a:r>
        </a:p>
      </dsp:txBody>
      <dsp:txXfrm>
        <a:off x="7352363" y="1432889"/>
        <a:ext cx="1781072" cy="882681"/>
      </dsp:txXfrm>
    </dsp:sp>
    <dsp:sp modelId="{624869B5-4993-4870-B85D-806F63B59A22}">
      <dsp:nvSpPr>
        <dsp:cNvPr id="0" name=""/>
        <dsp:cNvSpPr/>
      </dsp:nvSpPr>
      <dsp:spPr>
        <a:xfrm>
          <a:off x="9489997" y="1703868"/>
          <a:ext cx="1686312" cy="13908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In progress</a:t>
          </a:r>
        </a:p>
      </dsp:txBody>
      <dsp:txXfrm>
        <a:off x="9522004" y="1735875"/>
        <a:ext cx="1622298" cy="1028800"/>
      </dsp:txXfrm>
    </dsp:sp>
    <dsp:sp modelId="{5438B99E-3DFA-45EC-B01E-6EB987D7452C}">
      <dsp:nvSpPr>
        <dsp:cNvPr id="0" name=""/>
        <dsp:cNvSpPr/>
      </dsp:nvSpPr>
      <dsp:spPr>
        <a:xfrm>
          <a:off x="9713272" y="2626722"/>
          <a:ext cx="1801865" cy="936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u="sng" kern="1200" dirty="0"/>
            <a:t>CSTP Centre Ukraine    </a:t>
          </a:r>
          <a:r>
            <a:rPr lang="en-US" sz="1200" kern="1200" dirty="0"/>
            <a:t>CSTP Centre Poland                     CSTP Centre Romania              </a:t>
          </a:r>
        </a:p>
      </dsp:txBody>
      <dsp:txXfrm>
        <a:off x="9740687" y="2654137"/>
        <a:ext cx="1747035" cy="88117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7C72B-5BCE-4CBC-B799-02AD842E0698}">
      <dsp:nvSpPr>
        <dsp:cNvPr id="0" name=""/>
        <dsp:cNvSpPr/>
      </dsp:nvSpPr>
      <dsp:spPr>
        <a:xfrm>
          <a:off x="0" y="72010"/>
          <a:ext cx="4871863" cy="1216800"/>
        </a:xfrm>
        <a:prstGeom prst="round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algn="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Carpathian Sustainable Tourism Platform </a:t>
          </a:r>
          <a:r>
            <a:rPr lang="en-GB" sz="1600" kern="1200" dirty="0"/>
            <a:t>shall support cooperation between stakeholders and enhance implementation of the Carpathian Convention provisions on Sustainable Tourism </a:t>
          </a:r>
        </a:p>
      </dsp:txBody>
      <dsp:txXfrm>
        <a:off x="59399" y="131409"/>
        <a:ext cx="4753065" cy="109800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3B97F0-A72F-43E6-B1DA-C5E5A620B555}">
      <dsp:nvSpPr>
        <dsp:cNvPr id="0" name=""/>
        <dsp:cNvSpPr/>
      </dsp:nvSpPr>
      <dsp:spPr>
        <a:xfrm>
          <a:off x="0" y="2492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F012BE-4BB8-4ED6-8187-6BC616F2C788}">
      <dsp:nvSpPr>
        <dsp:cNvPr id="0" name=""/>
        <dsp:cNvSpPr/>
      </dsp:nvSpPr>
      <dsp:spPr>
        <a:xfrm>
          <a:off x="0" y="2492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400" kern="1200"/>
            <a:t>is a unique International Framework</a:t>
          </a:r>
          <a:endParaRPr lang="en-US" sz="4400" kern="1200"/>
        </a:p>
      </dsp:txBody>
      <dsp:txXfrm>
        <a:off x="0" y="2492"/>
        <a:ext cx="6492875" cy="1700138"/>
      </dsp:txXfrm>
    </dsp:sp>
    <dsp:sp modelId="{C419D421-3799-41E4-9223-30F339BA4E3C}">
      <dsp:nvSpPr>
        <dsp:cNvPr id="0" name=""/>
        <dsp:cNvSpPr/>
      </dsp:nvSpPr>
      <dsp:spPr>
        <a:xfrm>
          <a:off x="0" y="1702630"/>
          <a:ext cx="6492875" cy="0"/>
        </a:xfrm>
        <a:prstGeom prst="lin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63EC43-1CC1-40FD-8E0D-7F00CFE50D52}">
      <dsp:nvSpPr>
        <dsp:cNvPr id="0" name=""/>
        <dsp:cNvSpPr/>
      </dsp:nvSpPr>
      <dsp:spPr>
        <a:xfrm>
          <a:off x="0" y="1702630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400" kern="1200"/>
            <a:t>International law complemented by projects </a:t>
          </a:r>
          <a:endParaRPr lang="en-US" sz="4400" kern="1200"/>
        </a:p>
      </dsp:txBody>
      <dsp:txXfrm>
        <a:off x="0" y="1702630"/>
        <a:ext cx="6492875" cy="1700138"/>
      </dsp:txXfrm>
    </dsp:sp>
    <dsp:sp modelId="{4BD2569B-BD74-4EAA-B07C-39F03B5E97DA}">
      <dsp:nvSpPr>
        <dsp:cNvPr id="0" name=""/>
        <dsp:cNvSpPr/>
      </dsp:nvSpPr>
      <dsp:spPr>
        <a:xfrm>
          <a:off x="0" y="3402769"/>
          <a:ext cx="6492875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8AD4B4-FD09-4F64-B29A-181ACC3B7C2B}">
      <dsp:nvSpPr>
        <dsp:cNvPr id="0" name=""/>
        <dsp:cNvSpPr/>
      </dsp:nvSpPr>
      <dsp:spPr>
        <a:xfrm>
          <a:off x="0" y="3402769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400" kern="1200"/>
            <a:t>International governance and stakeholders</a:t>
          </a:r>
          <a:endParaRPr lang="en-US" sz="4400" kern="1200"/>
        </a:p>
      </dsp:txBody>
      <dsp:txXfrm>
        <a:off x="0" y="3402769"/>
        <a:ext cx="6492875" cy="170013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C6C121-89AA-41A9-9F1E-55A1DA8B2C96}">
      <dsp:nvSpPr>
        <dsp:cNvPr id="0" name=""/>
        <dsp:cNvSpPr/>
      </dsp:nvSpPr>
      <dsp:spPr>
        <a:xfrm>
          <a:off x="0" y="53990"/>
          <a:ext cx="6492875" cy="158900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/>
            <a:t>Leave no one behind. </a:t>
          </a:r>
          <a:endParaRPr lang="en-US" sz="4000" kern="1200"/>
        </a:p>
      </dsp:txBody>
      <dsp:txXfrm>
        <a:off x="77569" y="131559"/>
        <a:ext cx="6337737" cy="1433868"/>
      </dsp:txXfrm>
    </dsp:sp>
    <dsp:sp modelId="{E59CBFB9-864B-4C4B-9D9F-A7567C3CBCDE}">
      <dsp:nvSpPr>
        <dsp:cNvPr id="0" name=""/>
        <dsp:cNvSpPr/>
      </dsp:nvSpPr>
      <dsp:spPr>
        <a:xfrm>
          <a:off x="0" y="1758196"/>
          <a:ext cx="6492875" cy="1589006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/>
            <a:t>Indicators environment vs. social.  </a:t>
          </a:r>
          <a:endParaRPr lang="en-US" sz="4000" kern="1200"/>
        </a:p>
      </dsp:txBody>
      <dsp:txXfrm>
        <a:off x="77569" y="1835765"/>
        <a:ext cx="6337737" cy="1433868"/>
      </dsp:txXfrm>
    </dsp:sp>
    <dsp:sp modelId="{D8CD8D8B-9971-4281-B9FA-FF8BB2C01F1B}">
      <dsp:nvSpPr>
        <dsp:cNvPr id="0" name=""/>
        <dsp:cNvSpPr/>
      </dsp:nvSpPr>
      <dsp:spPr>
        <a:xfrm>
          <a:off x="0" y="3462403"/>
          <a:ext cx="6492875" cy="1589006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/>
            <a:t>How does it look in the Carpathians?</a:t>
          </a:r>
          <a:endParaRPr lang="en-US" sz="4000" kern="1200"/>
        </a:p>
      </dsp:txBody>
      <dsp:txXfrm>
        <a:off x="77569" y="3539972"/>
        <a:ext cx="6337737" cy="143386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1C3171-D8B0-4A89-B4F1-49C7B9E74D96}">
      <dsp:nvSpPr>
        <dsp:cNvPr id="0" name=""/>
        <dsp:cNvSpPr/>
      </dsp:nvSpPr>
      <dsp:spPr>
        <a:xfrm>
          <a:off x="0" y="78612"/>
          <a:ext cx="6513603" cy="18460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connects scientists and practitioners in C</a:t>
          </a:r>
          <a:r>
            <a:rPr lang="sk-SK" sz="3300" kern="1200"/>
            <a:t>arpathians</a:t>
          </a:r>
          <a:r>
            <a:rPr lang="en-US" sz="3300" kern="1200"/>
            <a:t> </a:t>
          </a:r>
        </a:p>
      </dsp:txBody>
      <dsp:txXfrm>
        <a:off x="90116" y="168728"/>
        <a:ext cx="6333371" cy="1665808"/>
      </dsp:txXfrm>
    </dsp:sp>
    <dsp:sp modelId="{D7830EDE-EDF3-42AC-8C72-5420788E9D8C}">
      <dsp:nvSpPr>
        <dsp:cNvPr id="0" name=""/>
        <dsp:cNvSpPr/>
      </dsp:nvSpPr>
      <dsp:spPr>
        <a:xfrm>
          <a:off x="0" y="2019692"/>
          <a:ext cx="6513603" cy="184604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defines research priorities for the region </a:t>
          </a:r>
        </a:p>
      </dsp:txBody>
      <dsp:txXfrm>
        <a:off x="90116" y="2109808"/>
        <a:ext cx="6333371" cy="1665808"/>
      </dsp:txXfrm>
    </dsp:sp>
    <dsp:sp modelId="{7C70A208-EE9C-457E-BF6D-1132E911C530}">
      <dsp:nvSpPr>
        <dsp:cNvPr id="0" name=""/>
        <dsp:cNvSpPr/>
      </dsp:nvSpPr>
      <dsp:spPr>
        <a:xfrm>
          <a:off x="0" y="3960773"/>
          <a:ext cx="6513603" cy="184604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/>
            <a:t>enhances international collaboration with partners from outside the Carpathians</a:t>
          </a:r>
        </a:p>
      </dsp:txBody>
      <dsp:txXfrm>
        <a:off x="90116" y="4050889"/>
        <a:ext cx="6333371" cy="16658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237D37-7A74-49A2-AA5C-736570166E7A}">
      <dsp:nvSpPr>
        <dsp:cNvPr id="0" name=""/>
        <dsp:cNvSpPr/>
      </dsp:nvSpPr>
      <dsp:spPr>
        <a:xfrm>
          <a:off x="0" y="36299"/>
          <a:ext cx="6492875" cy="1193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“Mountains” – like Andes, Alps, Caucasus, Himalayas….</a:t>
          </a:r>
          <a:endParaRPr lang="en-US" sz="3000" kern="1200"/>
        </a:p>
      </dsp:txBody>
      <dsp:txXfrm>
        <a:off x="58257" y="94556"/>
        <a:ext cx="6376361" cy="1076886"/>
      </dsp:txXfrm>
    </dsp:sp>
    <dsp:sp modelId="{D9FC27FB-7FE5-498F-AC8D-6306A8996065}">
      <dsp:nvSpPr>
        <dsp:cNvPr id="0" name=""/>
        <dsp:cNvSpPr/>
      </dsp:nvSpPr>
      <dsp:spPr>
        <a:xfrm>
          <a:off x="0" y="1316099"/>
          <a:ext cx="6492875" cy="1193400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Special requirements</a:t>
          </a:r>
          <a:endParaRPr lang="en-US" sz="3000" kern="1200"/>
        </a:p>
      </dsp:txBody>
      <dsp:txXfrm>
        <a:off x="58257" y="1374356"/>
        <a:ext cx="6376361" cy="1076886"/>
      </dsp:txXfrm>
    </dsp:sp>
    <dsp:sp modelId="{B758AEFC-CF8E-4884-81BE-9DB52FE61B6C}">
      <dsp:nvSpPr>
        <dsp:cNvPr id="0" name=""/>
        <dsp:cNvSpPr/>
      </dsp:nvSpPr>
      <dsp:spPr>
        <a:xfrm>
          <a:off x="0" y="2595899"/>
          <a:ext cx="6492875" cy="1193400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Compared to Alps, economic development bifurcated</a:t>
          </a:r>
          <a:endParaRPr lang="en-US" sz="3000" kern="1200"/>
        </a:p>
      </dsp:txBody>
      <dsp:txXfrm>
        <a:off x="58257" y="2654156"/>
        <a:ext cx="6376361" cy="1076886"/>
      </dsp:txXfrm>
    </dsp:sp>
    <dsp:sp modelId="{8972B92F-44DD-4B91-8A3F-E6D015E7E292}">
      <dsp:nvSpPr>
        <dsp:cNvPr id="0" name=""/>
        <dsp:cNvSpPr/>
      </dsp:nvSpPr>
      <dsp:spPr>
        <a:xfrm>
          <a:off x="0" y="3875700"/>
          <a:ext cx="6492875" cy="119340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A common vision and cooperation are needed</a:t>
          </a:r>
          <a:endParaRPr lang="en-US" sz="3000" kern="1200"/>
        </a:p>
      </dsp:txBody>
      <dsp:txXfrm>
        <a:off x="58257" y="3933957"/>
        <a:ext cx="6376361" cy="10768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489E00-57EB-4FD2-A040-4CB644999C95}">
      <dsp:nvSpPr>
        <dsp:cNvPr id="0" name=""/>
        <dsp:cNvSpPr/>
      </dsp:nvSpPr>
      <dsp:spPr>
        <a:xfrm>
          <a:off x="6810736" y="901681"/>
          <a:ext cx="6386758" cy="17315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8598"/>
              </a:lnTo>
              <a:lnTo>
                <a:pt x="6386758" y="1618598"/>
              </a:lnTo>
              <a:lnTo>
                <a:pt x="6386758" y="173157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E75FD8-F0AC-46CB-A4DC-27C5B417623E}">
      <dsp:nvSpPr>
        <dsp:cNvPr id="0" name=""/>
        <dsp:cNvSpPr/>
      </dsp:nvSpPr>
      <dsp:spPr>
        <a:xfrm>
          <a:off x="6810736" y="901681"/>
          <a:ext cx="4896263" cy="17315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8598"/>
              </a:lnTo>
              <a:lnTo>
                <a:pt x="4896263" y="1618598"/>
              </a:lnTo>
              <a:lnTo>
                <a:pt x="4896263" y="173157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9CE001-38EC-4237-8B6E-AC47CD5F80E5}">
      <dsp:nvSpPr>
        <dsp:cNvPr id="0" name=""/>
        <dsp:cNvSpPr/>
      </dsp:nvSpPr>
      <dsp:spPr>
        <a:xfrm>
          <a:off x="6810736" y="901681"/>
          <a:ext cx="3405769" cy="17315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8598"/>
              </a:lnTo>
              <a:lnTo>
                <a:pt x="3405769" y="1618598"/>
              </a:lnTo>
              <a:lnTo>
                <a:pt x="3405769" y="173157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AAABCE-5EFD-42E9-A8F9-30950E8DED88}">
      <dsp:nvSpPr>
        <dsp:cNvPr id="0" name=""/>
        <dsp:cNvSpPr/>
      </dsp:nvSpPr>
      <dsp:spPr>
        <a:xfrm>
          <a:off x="6810736" y="901681"/>
          <a:ext cx="1915275" cy="17315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8598"/>
              </a:lnTo>
              <a:lnTo>
                <a:pt x="1915275" y="1618598"/>
              </a:lnTo>
              <a:lnTo>
                <a:pt x="1915275" y="173157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B9899D-41C4-4379-8EFB-87D8C8B1D895}">
      <dsp:nvSpPr>
        <dsp:cNvPr id="0" name=""/>
        <dsp:cNvSpPr/>
      </dsp:nvSpPr>
      <dsp:spPr>
        <a:xfrm>
          <a:off x="6810736" y="901681"/>
          <a:ext cx="424780" cy="17315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8598"/>
              </a:lnTo>
              <a:lnTo>
                <a:pt x="424780" y="1618598"/>
              </a:lnTo>
              <a:lnTo>
                <a:pt x="424780" y="173157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8A9931-3E58-45A7-AB58-6BCA11BBF5EC}">
      <dsp:nvSpPr>
        <dsp:cNvPr id="0" name=""/>
        <dsp:cNvSpPr/>
      </dsp:nvSpPr>
      <dsp:spPr>
        <a:xfrm>
          <a:off x="5745022" y="901681"/>
          <a:ext cx="1065713" cy="1731571"/>
        </a:xfrm>
        <a:custGeom>
          <a:avLst/>
          <a:gdLst/>
          <a:ahLst/>
          <a:cxnLst/>
          <a:rect l="0" t="0" r="0" b="0"/>
          <a:pathLst>
            <a:path>
              <a:moveTo>
                <a:pt x="1065713" y="0"/>
              </a:moveTo>
              <a:lnTo>
                <a:pt x="1065713" y="1618598"/>
              </a:lnTo>
              <a:lnTo>
                <a:pt x="0" y="1618598"/>
              </a:lnTo>
              <a:lnTo>
                <a:pt x="0" y="173157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36407D-37C4-485E-B5E2-EDEFC99E8A82}">
      <dsp:nvSpPr>
        <dsp:cNvPr id="0" name=""/>
        <dsp:cNvSpPr/>
      </dsp:nvSpPr>
      <dsp:spPr>
        <a:xfrm>
          <a:off x="4254528" y="901681"/>
          <a:ext cx="2556208" cy="1731571"/>
        </a:xfrm>
        <a:custGeom>
          <a:avLst/>
          <a:gdLst/>
          <a:ahLst/>
          <a:cxnLst/>
          <a:rect l="0" t="0" r="0" b="0"/>
          <a:pathLst>
            <a:path>
              <a:moveTo>
                <a:pt x="2556208" y="0"/>
              </a:moveTo>
              <a:lnTo>
                <a:pt x="2556208" y="1618598"/>
              </a:lnTo>
              <a:lnTo>
                <a:pt x="0" y="1618598"/>
              </a:lnTo>
              <a:lnTo>
                <a:pt x="0" y="173157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D03E-1903-43FE-8A65-936929E57371}">
      <dsp:nvSpPr>
        <dsp:cNvPr id="0" name=""/>
        <dsp:cNvSpPr/>
      </dsp:nvSpPr>
      <dsp:spPr>
        <a:xfrm>
          <a:off x="2764033" y="901681"/>
          <a:ext cx="4046702" cy="1731571"/>
        </a:xfrm>
        <a:custGeom>
          <a:avLst/>
          <a:gdLst/>
          <a:ahLst/>
          <a:cxnLst/>
          <a:rect l="0" t="0" r="0" b="0"/>
          <a:pathLst>
            <a:path>
              <a:moveTo>
                <a:pt x="4046702" y="0"/>
              </a:moveTo>
              <a:lnTo>
                <a:pt x="4046702" y="1618598"/>
              </a:lnTo>
              <a:lnTo>
                <a:pt x="0" y="1618598"/>
              </a:lnTo>
              <a:lnTo>
                <a:pt x="0" y="173157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BC7CFB-BC19-404C-A158-4E593F7B37D5}">
      <dsp:nvSpPr>
        <dsp:cNvPr id="0" name=""/>
        <dsp:cNvSpPr/>
      </dsp:nvSpPr>
      <dsp:spPr>
        <a:xfrm>
          <a:off x="6685250" y="901681"/>
          <a:ext cx="91440" cy="501879"/>
        </a:xfrm>
        <a:custGeom>
          <a:avLst/>
          <a:gdLst/>
          <a:ahLst/>
          <a:cxnLst/>
          <a:rect l="0" t="0" r="0" b="0"/>
          <a:pathLst>
            <a:path>
              <a:moveTo>
                <a:pt x="125485" y="0"/>
              </a:moveTo>
              <a:lnTo>
                <a:pt x="125485" y="388906"/>
              </a:lnTo>
              <a:lnTo>
                <a:pt x="45720" y="388906"/>
              </a:lnTo>
              <a:lnTo>
                <a:pt x="45720" y="501879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AFC3F-AC5E-4FFE-A681-90267CAF451C}">
      <dsp:nvSpPr>
        <dsp:cNvPr id="0" name=""/>
        <dsp:cNvSpPr/>
      </dsp:nvSpPr>
      <dsp:spPr>
        <a:xfrm>
          <a:off x="5875212" y="50661"/>
          <a:ext cx="1871047" cy="8510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3CE4CEA-A6EF-428B-A7D1-93359FB36158}">
      <dsp:nvSpPr>
        <dsp:cNvPr id="0" name=""/>
        <dsp:cNvSpPr/>
      </dsp:nvSpPr>
      <dsp:spPr>
        <a:xfrm>
          <a:off x="6010712" y="179386"/>
          <a:ext cx="1871047" cy="8510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Carpathian Convention </a:t>
          </a:r>
        </a:p>
      </dsp:txBody>
      <dsp:txXfrm>
        <a:off x="6035637" y="204311"/>
        <a:ext cx="1821197" cy="801169"/>
      </dsp:txXfrm>
    </dsp:sp>
    <dsp:sp modelId="{05CD67D4-2BF7-41C5-9B39-51A8F721D63B}">
      <dsp:nvSpPr>
        <dsp:cNvPr id="0" name=""/>
        <dsp:cNvSpPr/>
      </dsp:nvSpPr>
      <dsp:spPr>
        <a:xfrm>
          <a:off x="5790391" y="1403561"/>
          <a:ext cx="1881157" cy="8510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5F5E324-6259-4F7D-8452-592EDAD58099}">
      <dsp:nvSpPr>
        <dsp:cNvPr id="0" name=""/>
        <dsp:cNvSpPr/>
      </dsp:nvSpPr>
      <dsp:spPr>
        <a:xfrm>
          <a:off x="5925891" y="1532285"/>
          <a:ext cx="1881157" cy="8510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Carpathian Convention Implementation Committee </a:t>
          </a:r>
        </a:p>
      </dsp:txBody>
      <dsp:txXfrm>
        <a:off x="5950816" y="1557210"/>
        <a:ext cx="1831307" cy="801169"/>
      </dsp:txXfrm>
    </dsp:sp>
    <dsp:sp modelId="{E076493E-0DD7-4CD7-B1A0-F20EB6A90AB6}">
      <dsp:nvSpPr>
        <dsp:cNvPr id="0" name=""/>
        <dsp:cNvSpPr/>
      </dsp:nvSpPr>
      <dsp:spPr>
        <a:xfrm>
          <a:off x="2154286" y="2633252"/>
          <a:ext cx="1219495" cy="7743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740DD79-E9D3-41BC-AA50-89FDA26E9029}">
      <dsp:nvSpPr>
        <dsp:cNvPr id="0" name=""/>
        <dsp:cNvSpPr/>
      </dsp:nvSpPr>
      <dsp:spPr>
        <a:xfrm>
          <a:off x="2289785" y="2761977"/>
          <a:ext cx="1219495" cy="7743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WG Biodiversity </a:t>
          </a:r>
        </a:p>
      </dsp:txBody>
      <dsp:txXfrm>
        <a:off x="2312466" y="2784658"/>
        <a:ext cx="1174133" cy="729017"/>
      </dsp:txXfrm>
    </dsp:sp>
    <dsp:sp modelId="{8F891F71-9508-46D8-B539-8F15D3CD0E38}">
      <dsp:nvSpPr>
        <dsp:cNvPr id="0" name=""/>
        <dsp:cNvSpPr/>
      </dsp:nvSpPr>
      <dsp:spPr>
        <a:xfrm>
          <a:off x="3644780" y="2633252"/>
          <a:ext cx="1219495" cy="7743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EB69405-3C62-4D85-BD9A-D6C4DC95C9CE}">
      <dsp:nvSpPr>
        <dsp:cNvPr id="0" name=""/>
        <dsp:cNvSpPr/>
      </dsp:nvSpPr>
      <dsp:spPr>
        <a:xfrm>
          <a:off x="3780280" y="2761977"/>
          <a:ext cx="1219495" cy="7743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WG Climate Change </a:t>
          </a:r>
        </a:p>
      </dsp:txBody>
      <dsp:txXfrm>
        <a:off x="3802961" y="2784658"/>
        <a:ext cx="1174133" cy="729017"/>
      </dsp:txXfrm>
    </dsp:sp>
    <dsp:sp modelId="{6F2D9120-EF6B-4E56-8C65-D7BBD25B2F9B}">
      <dsp:nvSpPr>
        <dsp:cNvPr id="0" name=""/>
        <dsp:cNvSpPr/>
      </dsp:nvSpPr>
      <dsp:spPr>
        <a:xfrm>
          <a:off x="5135274" y="2633252"/>
          <a:ext cx="1219495" cy="7743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FAA6EBD-7BB0-4525-958E-3C4F56E70604}">
      <dsp:nvSpPr>
        <dsp:cNvPr id="0" name=""/>
        <dsp:cNvSpPr/>
      </dsp:nvSpPr>
      <dsp:spPr>
        <a:xfrm>
          <a:off x="5270774" y="2761977"/>
          <a:ext cx="1219495" cy="7743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WG Sustainable Forest Management </a:t>
          </a:r>
        </a:p>
      </dsp:txBody>
      <dsp:txXfrm>
        <a:off x="5293455" y="2784658"/>
        <a:ext cx="1174133" cy="729017"/>
      </dsp:txXfrm>
    </dsp:sp>
    <dsp:sp modelId="{619B5DF6-A0A9-4547-8CF9-0AC19DFF24A4}">
      <dsp:nvSpPr>
        <dsp:cNvPr id="0" name=""/>
        <dsp:cNvSpPr/>
      </dsp:nvSpPr>
      <dsp:spPr>
        <a:xfrm>
          <a:off x="6625769" y="2633252"/>
          <a:ext cx="1219495" cy="7743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EEF8C4-1625-49FD-BE15-2FEA11C5F902}">
      <dsp:nvSpPr>
        <dsp:cNvPr id="0" name=""/>
        <dsp:cNvSpPr/>
      </dsp:nvSpPr>
      <dsp:spPr>
        <a:xfrm>
          <a:off x="6761268" y="2761977"/>
          <a:ext cx="1219495" cy="7743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WG Sustainable Tourism </a:t>
          </a:r>
        </a:p>
      </dsp:txBody>
      <dsp:txXfrm>
        <a:off x="6783949" y="2784658"/>
        <a:ext cx="1174133" cy="729017"/>
      </dsp:txXfrm>
    </dsp:sp>
    <dsp:sp modelId="{94626879-044D-4C1D-A690-ED75C15A162B}">
      <dsp:nvSpPr>
        <dsp:cNvPr id="0" name=""/>
        <dsp:cNvSpPr/>
      </dsp:nvSpPr>
      <dsp:spPr>
        <a:xfrm>
          <a:off x="8116263" y="2633252"/>
          <a:ext cx="1219495" cy="7743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7983FE0-0DFD-4BFA-812A-B96E00450691}">
      <dsp:nvSpPr>
        <dsp:cNvPr id="0" name=""/>
        <dsp:cNvSpPr/>
      </dsp:nvSpPr>
      <dsp:spPr>
        <a:xfrm>
          <a:off x="8251763" y="2761977"/>
          <a:ext cx="1219495" cy="7743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WG SARD</a:t>
          </a:r>
        </a:p>
      </dsp:txBody>
      <dsp:txXfrm>
        <a:off x="8274444" y="2784658"/>
        <a:ext cx="1174133" cy="729017"/>
      </dsp:txXfrm>
    </dsp:sp>
    <dsp:sp modelId="{29A7C943-DF8F-4E89-BEC9-18982BF40F29}">
      <dsp:nvSpPr>
        <dsp:cNvPr id="0" name=""/>
        <dsp:cNvSpPr/>
      </dsp:nvSpPr>
      <dsp:spPr>
        <a:xfrm>
          <a:off x="9606758" y="2633252"/>
          <a:ext cx="1219495" cy="7743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5293383-8D6F-4DF7-8DD4-28D6258E5B7D}">
      <dsp:nvSpPr>
        <dsp:cNvPr id="0" name=""/>
        <dsp:cNvSpPr/>
      </dsp:nvSpPr>
      <dsp:spPr>
        <a:xfrm>
          <a:off x="9742257" y="2761977"/>
          <a:ext cx="1219495" cy="7743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WG Cultural Heritage and Traditional Knowledge </a:t>
          </a:r>
        </a:p>
      </dsp:txBody>
      <dsp:txXfrm>
        <a:off x="9764938" y="2784658"/>
        <a:ext cx="1174133" cy="729017"/>
      </dsp:txXfrm>
    </dsp:sp>
    <dsp:sp modelId="{590D12A8-D7D5-485C-B360-31A9C1FB8383}">
      <dsp:nvSpPr>
        <dsp:cNvPr id="0" name=""/>
        <dsp:cNvSpPr/>
      </dsp:nvSpPr>
      <dsp:spPr>
        <a:xfrm>
          <a:off x="11097252" y="2633252"/>
          <a:ext cx="1219495" cy="7743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A8DBB10-AB8B-49C7-914C-6CB1AED34448}">
      <dsp:nvSpPr>
        <dsp:cNvPr id="0" name=""/>
        <dsp:cNvSpPr/>
      </dsp:nvSpPr>
      <dsp:spPr>
        <a:xfrm>
          <a:off x="11232751" y="2761977"/>
          <a:ext cx="1219495" cy="7743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WG Sustainable Transport </a:t>
          </a:r>
        </a:p>
      </dsp:txBody>
      <dsp:txXfrm>
        <a:off x="11255432" y="2784658"/>
        <a:ext cx="1174133" cy="729017"/>
      </dsp:txXfrm>
    </dsp:sp>
    <dsp:sp modelId="{0B1A0D7B-2BDA-447D-A396-E021B6ECC5F6}">
      <dsp:nvSpPr>
        <dsp:cNvPr id="0" name=""/>
        <dsp:cNvSpPr/>
      </dsp:nvSpPr>
      <dsp:spPr>
        <a:xfrm>
          <a:off x="12587746" y="2633252"/>
          <a:ext cx="1219495" cy="7743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DF351F4-FE24-4EEF-88D7-814D45CA53DC}">
      <dsp:nvSpPr>
        <dsp:cNvPr id="0" name=""/>
        <dsp:cNvSpPr/>
      </dsp:nvSpPr>
      <dsp:spPr>
        <a:xfrm>
          <a:off x="12723246" y="2761977"/>
          <a:ext cx="1219495" cy="7743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Carpathian Network of Protected Areas (CNPA)</a:t>
          </a:r>
        </a:p>
      </dsp:txBody>
      <dsp:txXfrm>
        <a:off x="12745927" y="2784658"/>
        <a:ext cx="1174133" cy="7290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286A05-2954-4255-9D20-EDE067E2D73E}">
      <dsp:nvSpPr>
        <dsp:cNvPr id="0" name=""/>
        <dsp:cNvSpPr/>
      </dsp:nvSpPr>
      <dsp:spPr>
        <a:xfrm>
          <a:off x="0" y="0"/>
          <a:ext cx="4517361" cy="10127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Adoption and signature of the Protocol on Sustainable Agriculture and Rural Development </a:t>
          </a:r>
          <a:endParaRPr lang="en-GB" sz="1800" kern="1200" dirty="0"/>
        </a:p>
      </dsp:txBody>
      <dsp:txXfrm>
        <a:off x="29663" y="29663"/>
        <a:ext cx="3424497" cy="953450"/>
      </dsp:txXfrm>
    </dsp:sp>
    <dsp:sp modelId="{04EAE186-0198-4901-806B-12828002D287}">
      <dsp:nvSpPr>
        <dsp:cNvPr id="0" name=""/>
        <dsp:cNvSpPr/>
      </dsp:nvSpPr>
      <dsp:spPr>
        <a:xfrm>
          <a:off x="398590" y="1181571"/>
          <a:ext cx="4517361" cy="10127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Adoption of the </a:t>
          </a:r>
          <a:r>
            <a:rPr lang="en-US" sz="1800" kern="1200"/>
            <a:t>new Article on Climate Change to the Carpathian Convention </a:t>
          </a:r>
          <a:endParaRPr lang="en-GB" sz="1800" kern="1200" dirty="0"/>
        </a:p>
      </dsp:txBody>
      <dsp:txXfrm>
        <a:off x="428253" y="1211234"/>
        <a:ext cx="3401140" cy="953450"/>
      </dsp:txXfrm>
    </dsp:sp>
    <dsp:sp modelId="{B5C4633F-B114-4709-B9F1-B93E56237553}">
      <dsp:nvSpPr>
        <dsp:cNvPr id="0" name=""/>
        <dsp:cNvSpPr/>
      </dsp:nvSpPr>
      <dsp:spPr>
        <a:xfrm>
          <a:off x="797181" y="2363143"/>
          <a:ext cx="4517361" cy="10127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Adoption of the COP5 Decisions </a:t>
          </a:r>
          <a:endParaRPr lang="en-GB" sz="1800" kern="1200"/>
        </a:p>
      </dsp:txBody>
      <dsp:txXfrm>
        <a:off x="826844" y="2392806"/>
        <a:ext cx="3401140" cy="953450"/>
      </dsp:txXfrm>
    </dsp:sp>
    <dsp:sp modelId="{E2ABB714-4062-4D3A-B402-E5569A121D08}">
      <dsp:nvSpPr>
        <dsp:cNvPr id="0" name=""/>
        <dsp:cNvSpPr/>
      </dsp:nvSpPr>
      <dsp:spPr>
        <a:xfrm>
          <a:off x="3859057" y="768021"/>
          <a:ext cx="658304" cy="65830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/>
        </a:p>
      </dsp:txBody>
      <dsp:txXfrm>
        <a:off x="4007175" y="768021"/>
        <a:ext cx="362068" cy="495374"/>
      </dsp:txXfrm>
    </dsp:sp>
    <dsp:sp modelId="{9498F1ED-31C1-4CFE-BFA3-5413213006FB}">
      <dsp:nvSpPr>
        <dsp:cNvPr id="0" name=""/>
        <dsp:cNvSpPr/>
      </dsp:nvSpPr>
      <dsp:spPr>
        <a:xfrm>
          <a:off x="4257647" y="1942841"/>
          <a:ext cx="658304" cy="65830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000" kern="1200"/>
        </a:p>
      </dsp:txBody>
      <dsp:txXfrm>
        <a:off x="4405765" y="1942841"/>
        <a:ext cx="362068" cy="49537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E95218-1D33-444B-BC0E-70B40F297688}">
      <dsp:nvSpPr>
        <dsp:cNvPr id="0" name=""/>
        <dsp:cNvSpPr/>
      </dsp:nvSpPr>
      <dsp:spPr>
        <a:xfrm>
          <a:off x="0" y="48222"/>
          <a:ext cx="6513603" cy="23072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marL="0" lvl="0" indent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800" kern="1200"/>
            <a:t>- COP 6 in Poland in 2020</a:t>
          </a:r>
          <a:endParaRPr lang="en-US" sz="5800" kern="1200"/>
        </a:p>
      </dsp:txBody>
      <dsp:txXfrm>
        <a:off x="112630" y="160852"/>
        <a:ext cx="6288343" cy="2081980"/>
      </dsp:txXfrm>
    </dsp:sp>
    <dsp:sp modelId="{584C6ECD-E9EE-47E8-84A2-EAE634D1A24C}">
      <dsp:nvSpPr>
        <dsp:cNvPr id="0" name=""/>
        <dsp:cNvSpPr/>
      </dsp:nvSpPr>
      <dsp:spPr>
        <a:xfrm>
          <a:off x="0" y="2355463"/>
          <a:ext cx="6513603" cy="3481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807" tIns="73660" rIns="412496" bIns="73660" numCol="1" spcCol="1270" anchor="t" anchorCtr="0">
          <a:noAutofit/>
        </a:bodyPr>
        <a:lstStyle/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4500" kern="1200"/>
            <a:t>Big meeting of “Carpathian Family”</a:t>
          </a:r>
          <a:endParaRPr lang="en-US" sz="4500" kern="1200"/>
        </a:p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4500" kern="1200"/>
            <a:t>You are all invited to join, observers are welcome!</a:t>
          </a:r>
          <a:endParaRPr lang="en-US" sz="4500" kern="1200"/>
        </a:p>
      </dsp:txBody>
      <dsp:txXfrm>
        <a:off x="0" y="2355463"/>
        <a:ext cx="6513603" cy="34817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DE1085-725F-494E-A67E-6BF453C44726}">
      <dsp:nvSpPr>
        <dsp:cNvPr id="0" name=""/>
        <dsp:cNvSpPr/>
      </dsp:nvSpPr>
      <dsp:spPr>
        <a:xfrm>
          <a:off x="0" y="0"/>
          <a:ext cx="7834470" cy="950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Art. 4 of the Carpathian Convention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2003</a:t>
          </a:r>
        </a:p>
      </dsp:txBody>
      <dsp:txXfrm>
        <a:off x="27839" y="27839"/>
        <a:ext cx="6808801" cy="894827"/>
      </dsp:txXfrm>
    </dsp:sp>
    <dsp:sp modelId="{CA59A4B0-CE3B-49D0-8BC0-F33BD238F039}">
      <dsp:nvSpPr>
        <dsp:cNvPr id="0" name=""/>
        <dsp:cNvSpPr/>
      </dsp:nvSpPr>
      <dsp:spPr>
        <a:xfrm>
          <a:off x="691276" y="1108923"/>
          <a:ext cx="7834470" cy="950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/>
            <a:t>Protocol on Conservation and sustainable use of biological and landscape diversity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2008</a:t>
          </a:r>
        </a:p>
      </dsp:txBody>
      <dsp:txXfrm>
        <a:off x="719115" y="1136762"/>
        <a:ext cx="6469686" cy="894827"/>
      </dsp:txXfrm>
    </dsp:sp>
    <dsp:sp modelId="{D1E7EE0E-D820-47FC-8FA9-F9F13EC1DA54}">
      <dsp:nvSpPr>
        <dsp:cNvPr id="0" name=""/>
        <dsp:cNvSpPr/>
      </dsp:nvSpPr>
      <dsp:spPr>
        <a:xfrm>
          <a:off x="1382553" y="2217846"/>
          <a:ext cx="7834470" cy="950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Strategic Action Plan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2011</a:t>
          </a:r>
        </a:p>
      </dsp:txBody>
      <dsp:txXfrm>
        <a:off x="1410392" y="2245685"/>
        <a:ext cx="6469686" cy="894827"/>
      </dsp:txXfrm>
    </dsp:sp>
    <dsp:sp modelId="{7CCC816B-1743-4546-A211-63E43406F3F5}">
      <dsp:nvSpPr>
        <dsp:cNvPr id="0" name=""/>
        <dsp:cNvSpPr/>
      </dsp:nvSpPr>
      <dsp:spPr>
        <a:xfrm>
          <a:off x="7216641" y="720800"/>
          <a:ext cx="617828" cy="61782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7355652" y="720800"/>
        <a:ext cx="339806" cy="464916"/>
      </dsp:txXfrm>
    </dsp:sp>
    <dsp:sp modelId="{EF0F699A-DF26-404A-A10F-6D83408305F8}">
      <dsp:nvSpPr>
        <dsp:cNvPr id="0" name=""/>
        <dsp:cNvSpPr/>
      </dsp:nvSpPr>
      <dsp:spPr>
        <a:xfrm>
          <a:off x="7907918" y="1823386"/>
          <a:ext cx="617828" cy="61782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8046929" y="1823386"/>
        <a:ext cx="339806" cy="4649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367F2F-2361-4FCA-85EA-55C6CB158D0F}">
      <dsp:nvSpPr>
        <dsp:cNvPr id="0" name=""/>
        <dsp:cNvSpPr/>
      </dsp:nvSpPr>
      <dsp:spPr>
        <a:xfrm>
          <a:off x="0" y="0"/>
          <a:ext cx="1440160" cy="144016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C08F58-934A-46CB-9E0C-BE9D154B88D4}">
      <dsp:nvSpPr>
        <dsp:cNvPr id="0" name=""/>
        <dsp:cNvSpPr/>
      </dsp:nvSpPr>
      <dsp:spPr>
        <a:xfrm>
          <a:off x="720080" y="0"/>
          <a:ext cx="6120680" cy="1440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500" kern="1200">
              <a:ea typeface="SimSun" panose="02010600030101010101" pitchFamily="2" charset="-122"/>
            </a:rPr>
            <a:t>Regular contacts and exchange of information with </a:t>
          </a:r>
          <a:r>
            <a:rPr lang="en-US" altLang="en-US" sz="1500" kern="1200"/>
            <a:t>the </a:t>
          </a:r>
          <a:r>
            <a:rPr lang="en-US" altLang="en-US" sz="1500" b="1" kern="1200"/>
            <a:t>Carpathian Wetland Initiative</a:t>
          </a:r>
          <a:endParaRPr lang="en-GB" altLang="en-US" sz="1500" b="1" kern="1200" dirty="0"/>
        </a:p>
      </dsp:txBody>
      <dsp:txXfrm>
        <a:off x="720080" y="0"/>
        <a:ext cx="6120680" cy="684075"/>
      </dsp:txXfrm>
    </dsp:sp>
    <dsp:sp modelId="{F550C61F-B72E-400F-9993-CD448D3C48D1}">
      <dsp:nvSpPr>
        <dsp:cNvPr id="0" name=""/>
        <dsp:cNvSpPr/>
      </dsp:nvSpPr>
      <dsp:spPr>
        <a:xfrm>
          <a:off x="378041" y="456049"/>
          <a:ext cx="228023" cy="68407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25DABD-DC94-44E1-BE63-6E70B3D14D73}">
      <dsp:nvSpPr>
        <dsp:cNvPr id="0" name=""/>
        <dsp:cNvSpPr/>
      </dsp:nvSpPr>
      <dsp:spPr>
        <a:xfrm>
          <a:off x="720080" y="684076"/>
          <a:ext cx="6120680" cy="6840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altLang="en-US" sz="1500" b="1" kern="1200"/>
            <a:t>Carpathian Network of Protected Areas </a:t>
          </a:r>
          <a:r>
            <a:rPr lang="en-GB" altLang="en-US" sz="1500" kern="1200"/>
            <a:t>a new international organisation (CNPA) – has been working to conserve national resources in the Carpathian</a:t>
          </a:r>
          <a:endParaRPr lang="en-GB" altLang="en-US" sz="1500" kern="1200" dirty="0"/>
        </a:p>
      </dsp:txBody>
      <dsp:txXfrm>
        <a:off x="720080" y="684076"/>
        <a:ext cx="6120680" cy="68407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DE1085-725F-494E-A67E-6BF453C44726}">
      <dsp:nvSpPr>
        <dsp:cNvPr id="0" name=""/>
        <dsp:cNvSpPr/>
      </dsp:nvSpPr>
      <dsp:spPr>
        <a:xfrm>
          <a:off x="71998" y="0"/>
          <a:ext cx="7834470" cy="950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Art. 8 of the Carpathian Convention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2003</a:t>
          </a:r>
        </a:p>
      </dsp:txBody>
      <dsp:txXfrm>
        <a:off x="99837" y="27839"/>
        <a:ext cx="6808801" cy="894827"/>
      </dsp:txXfrm>
    </dsp:sp>
    <dsp:sp modelId="{CA59A4B0-CE3B-49D0-8BC0-F33BD238F039}">
      <dsp:nvSpPr>
        <dsp:cNvPr id="0" name=""/>
        <dsp:cNvSpPr/>
      </dsp:nvSpPr>
      <dsp:spPr>
        <a:xfrm>
          <a:off x="691276" y="1108923"/>
          <a:ext cx="7834470" cy="950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Protocol on Sustainable  Transport 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2014</a:t>
          </a:r>
        </a:p>
      </dsp:txBody>
      <dsp:txXfrm>
        <a:off x="719115" y="1136762"/>
        <a:ext cx="6469686" cy="894827"/>
      </dsp:txXfrm>
    </dsp:sp>
    <dsp:sp modelId="{D1E7EE0E-D820-47FC-8FA9-F9F13EC1DA54}">
      <dsp:nvSpPr>
        <dsp:cNvPr id="0" name=""/>
        <dsp:cNvSpPr/>
      </dsp:nvSpPr>
      <dsp:spPr>
        <a:xfrm>
          <a:off x="1382553" y="2203208"/>
          <a:ext cx="7834470" cy="9505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rgbClr val="008080"/>
              </a:solidFill>
              <a:latin typeface="+mj-lt"/>
              <a:ea typeface="+mj-ea"/>
              <a:cs typeface="+mj-cs"/>
            </a:rPr>
            <a:t>Action Plan on Sustainable Transport in the Carpathians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In progress  with support of the TRANSGREEN project </a:t>
          </a:r>
        </a:p>
      </dsp:txBody>
      <dsp:txXfrm>
        <a:off x="1410392" y="2231047"/>
        <a:ext cx="6469686" cy="894827"/>
      </dsp:txXfrm>
    </dsp:sp>
    <dsp:sp modelId="{7CCC816B-1743-4546-A211-63E43406F3F5}">
      <dsp:nvSpPr>
        <dsp:cNvPr id="0" name=""/>
        <dsp:cNvSpPr/>
      </dsp:nvSpPr>
      <dsp:spPr>
        <a:xfrm>
          <a:off x="7216641" y="720800"/>
          <a:ext cx="617828" cy="61782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7355652" y="720800"/>
        <a:ext cx="339806" cy="464916"/>
      </dsp:txXfrm>
    </dsp:sp>
    <dsp:sp modelId="{EF0F699A-DF26-404A-A10F-6D83408305F8}">
      <dsp:nvSpPr>
        <dsp:cNvPr id="0" name=""/>
        <dsp:cNvSpPr/>
      </dsp:nvSpPr>
      <dsp:spPr>
        <a:xfrm>
          <a:off x="7907918" y="1823386"/>
          <a:ext cx="617828" cy="61782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635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8046929" y="1823386"/>
        <a:ext cx="339806" cy="46491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8601C-6DCD-443E-9490-24D4E98FCFDD}">
      <dsp:nvSpPr>
        <dsp:cNvPr id="0" name=""/>
        <dsp:cNvSpPr/>
      </dsp:nvSpPr>
      <dsp:spPr>
        <a:xfrm>
          <a:off x="1052241" y="43323"/>
          <a:ext cx="9293316" cy="1352967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214784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Art. 7 of the Carpathian Convention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2003</a:t>
          </a:r>
        </a:p>
      </dsp:txBody>
      <dsp:txXfrm>
        <a:off x="1052241" y="381565"/>
        <a:ext cx="8955074" cy="676483"/>
      </dsp:txXfrm>
    </dsp:sp>
    <dsp:sp modelId="{68B65ECE-393E-4DB0-926A-84B20B3FB503}">
      <dsp:nvSpPr>
        <dsp:cNvPr id="0" name=""/>
        <dsp:cNvSpPr/>
      </dsp:nvSpPr>
      <dsp:spPr>
        <a:xfrm>
          <a:off x="1052241" y="1088863"/>
          <a:ext cx="2142109" cy="2502581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2003</a:t>
          </a:r>
        </a:p>
      </dsp:txBody>
      <dsp:txXfrm>
        <a:off x="1052241" y="1088863"/>
        <a:ext cx="2142109" cy="2502581"/>
      </dsp:txXfrm>
    </dsp:sp>
    <dsp:sp modelId="{0DD6496D-11DE-4AC8-91F4-522A25F54A90}">
      <dsp:nvSpPr>
        <dsp:cNvPr id="0" name=""/>
        <dsp:cNvSpPr/>
      </dsp:nvSpPr>
      <dsp:spPr>
        <a:xfrm>
          <a:off x="3194350" y="494152"/>
          <a:ext cx="7151206" cy="1352967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214784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Protocol on Sustainable Forest Management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2011 </a:t>
          </a:r>
        </a:p>
      </dsp:txBody>
      <dsp:txXfrm>
        <a:off x="3194350" y="832394"/>
        <a:ext cx="6812964" cy="676483"/>
      </dsp:txXfrm>
    </dsp:sp>
    <dsp:sp modelId="{5965D8DF-6FD5-4E08-86A2-533132AEBF2B}">
      <dsp:nvSpPr>
        <dsp:cNvPr id="0" name=""/>
        <dsp:cNvSpPr/>
      </dsp:nvSpPr>
      <dsp:spPr>
        <a:xfrm>
          <a:off x="3178627" y="1512158"/>
          <a:ext cx="2142109" cy="2438794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635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2011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>
        <a:off x="3178627" y="1512158"/>
        <a:ext cx="2142109" cy="2438794"/>
      </dsp:txXfrm>
    </dsp:sp>
    <dsp:sp modelId="{B6302151-A001-4CEC-9B03-337ABD9BD2A0}">
      <dsp:nvSpPr>
        <dsp:cNvPr id="0" name=""/>
        <dsp:cNvSpPr/>
      </dsp:nvSpPr>
      <dsp:spPr>
        <a:xfrm>
          <a:off x="5336460" y="944982"/>
          <a:ext cx="5009097" cy="1352967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214784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Strategic Action Plan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2014 </a:t>
          </a:r>
        </a:p>
      </dsp:txBody>
      <dsp:txXfrm>
        <a:off x="5336460" y="1283224"/>
        <a:ext cx="4670855" cy="676483"/>
      </dsp:txXfrm>
    </dsp:sp>
    <dsp:sp modelId="{CA2F61E5-CB49-454E-A3BC-8DF0F508FBCB}">
      <dsp:nvSpPr>
        <dsp:cNvPr id="0" name=""/>
        <dsp:cNvSpPr/>
      </dsp:nvSpPr>
      <dsp:spPr>
        <a:xfrm>
          <a:off x="5336460" y="1990522"/>
          <a:ext cx="2142109" cy="2455100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6350" cap="flat" cmpd="sng" algn="ctr">
          <a:solidFill>
            <a:schemeClr val="accent4">
              <a:hueOff val="6930461"/>
              <a:satOff val="-31979"/>
              <a:lumOff val="1177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2014</a:t>
          </a:r>
        </a:p>
      </dsp:txBody>
      <dsp:txXfrm>
        <a:off x="5336460" y="1990522"/>
        <a:ext cx="2142109" cy="2455100"/>
      </dsp:txXfrm>
    </dsp:sp>
    <dsp:sp modelId="{482D9415-C91B-48C4-9E49-957820215D81}">
      <dsp:nvSpPr>
        <dsp:cNvPr id="0" name=""/>
        <dsp:cNvSpPr/>
      </dsp:nvSpPr>
      <dsp:spPr>
        <a:xfrm>
          <a:off x="7355088" y="1395811"/>
          <a:ext cx="3113950" cy="1352967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214784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Inventory of Virgin Forest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In progress </a:t>
          </a:r>
        </a:p>
      </dsp:txBody>
      <dsp:txXfrm>
        <a:off x="7355088" y="1734053"/>
        <a:ext cx="2775708" cy="676483"/>
      </dsp:txXfrm>
    </dsp:sp>
    <dsp:sp modelId="{96F4ACA6-150F-45F7-B7D0-F772DD8E1921}">
      <dsp:nvSpPr>
        <dsp:cNvPr id="0" name=""/>
        <dsp:cNvSpPr/>
      </dsp:nvSpPr>
      <dsp:spPr>
        <a:xfrm>
          <a:off x="7478569" y="2441351"/>
          <a:ext cx="2161625" cy="2483876"/>
        </a:xfrm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In progress </a:t>
          </a:r>
        </a:p>
      </dsp:txBody>
      <dsp:txXfrm>
        <a:off x="7478569" y="2441351"/>
        <a:ext cx="2161625" cy="24838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6/13/2019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6/13/2019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How can we work together on leaving no one behind???? Not our </a:t>
            </a:r>
            <a:r>
              <a:rPr lang="en-GB"/>
              <a:t>main topic.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D6D962-9F0B-E04C-9D68-A685D69B225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571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7972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B667E1-E601-4AAF-B95C-B25720D70A6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96469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916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Leave no one behind. Indicators environment vs. social.  Not good in Carpathians.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B667E1-E601-4AAF-B95C-B25720D70A6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44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B667E1-E601-4AAF-B95C-B25720D70A6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5689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039F20-21C9-49A3-A36F-576EE723B254}" type="slidenum">
              <a:rPr kumimoji="0" lang="sk-SK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sk-SK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B667E1-E601-4AAF-B95C-B25720D70A6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6556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B667E1-E601-4AAF-B95C-B25720D70A6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814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D6D962-9F0B-E04C-9D68-A685D69B225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614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>
            <a:extLst>
              <a:ext uri="{FF2B5EF4-FFF2-40B4-BE49-F238E27FC236}">
                <a16:creationId xmlns:a16="http://schemas.microsoft.com/office/drawing/2014/main" id="{28455AF5-B40B-4E48-AEB3-BCE5F74C6A2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466618" algn="l"/>
                <a:tab pos="933237" algn="l"/>
                <a:tab pos="1399855" algn="l"/>
                <a:tab pos="1866473" algn="l"/>
                <a:tab pos="2333092" algn="l"/>
                <a:tab pos="2799710" algn="l"/>
                <a:tab pos="326632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 PL SungtiL GB" charset="0"/>
              </a:defRPr>
            </a:lvl1pPr>
            <a:lvl2pPr eaLnBrk="0">
              <a:tabLst>
                <a:tab pos="466618" algn="l"/>
                <a:tab pos="933237" algn="l"/>
                <a:tab pos="1399855" algn="l"/>
                <a:tab pos="1866473" algn="l"/>
                <a:tab pos="2333092" algn="l"/>
                <a:tab pos="2799710" algn="l"/>
                <a:tab pos="326632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 PL SungtiL GB" charset="0"/>
              </a:defRPr>
            </a:lvl2pPr>
            <a:lvl3pPr eaLnBrk="0">
              <a:tabLst>
                <a:tab pos="466618" algn="l"/>
                <a:tab pos="933237" algn="l"/>
                <a:tab pos="1399855" algn="l"/>
                <a:tab pos="1866473" algn="l"/>
                <a:tab pos="2333092" algn="l"/>
                <a:tab pos="2799710" algn="l"/>
                <a:tab pos="326632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 PL SungtiL GB" charset="0"/>
              </a:defRPr>
            </a:lvl3pPr>
            <a:lvl4pPr eaLnBrk="0">
              <a:tabLst>
                <a:tab pos="466618" algn="l"/>
                <a:tab pos="933237" algn="l"/>
                <a:tab pos="1399855" algn="l"/>
                <a:tab pos="1866473" algn="l"/>
                <a:tab pos="2333092" algn="l"/>
                <a:tab pos="2799710" algn="l"/>
                <a:tab pos="326632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 PL SungtiL GB" charset="0"/>
              </a:defRPr>
            </a:lvl4pPr>
            <a:lvl5pPr eaLnBrk="0">
              <a:tabLst>
                <a:tab pos="466618" algn="l"/>
                <a:tab pos="933237" algn="l"/>
                <a:tab pos="1399855" algn="l"/>
                <a:tab pos="1866473" algn="l"/>
                <a:tab pos="2333092" algn="l"/>
                <a:tab pos="2799710" algn="l"/>
                <a:tab pos="326632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 PL SungtiL GB" charset="0"/>
              </a:defRPr>
            </a:lvl5pPr>
            <a:lvl6pPr marL="2566401" indent="-233309" defTabSz="46661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66618" algn="l"/>
                <a:tab pos="933237" algn="l"/>
                <a:tab pos="1399855" algn="l"/>
                <a:tab pos="1866473" algn="l"/>
                <a:tab pos="2333092" algn="l"/>
                <a:tab pos="2799710" algn="l"/>
                <a:tab pos="326632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 PL SungtiL GB" charset="0"/>
              </a:defRPr>
            </a:lvl6pPr>
            <a:lvl7pPr marL="3033019" indent="-233309" defTabSz="46661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66618" algn="l"/>
                <a:tab pos="933237" algn="l"/>
                <a:tab pos="1399855" algn="l"/>
                <a:tab pos="1866473" algn="l"/>
                <a:tab pos="2333092" algn="l"/>
                <a:tab pos="2799710" algn="l"/>
                <a:tab pos="326632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 PL SungtiL GB" charset="0"/>
              </a:defRPr>
            </a:lvl7pPr>
            <a:lvl8pPr marL="3499637" indent="-233309" defTabSz="46661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66618" algn="l"/>
                <a:tab pos="933237" algn="l"/>
                <a:tab pos="1399855" algn="l"/>
                <a:tab pos="1866473" algn="l"/>
                <a:tab pos="2333092" algn="l"/>
                <a:tab pos="2799710" algn="l"/>
                <a:tab pos="326632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 PL SungtiL GB" charset="0"/>
              </a:defRPr>
            </a:lvl8pPr>
            <a:lvl9pPr marL="3966256" indent="-233309" defTabSz="466618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66618" algn="l"/>
                <a:tab pos="933237" algn="l"/>
                <a:tab pos="1399855" algn="l"/>
                <a:tab pos="1866473" algn="l"/>
                <a:tab pos="2333092" algn="l"/>
                <a:tab pos="2799710" algn="l"/>
                <a:tab pos="326632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 PL SungtiL GB" charset="0"/>
              </a:defRPr>
            </a:lvl9pPr>
          </a:lstStyle>
          <a:p>
            <a:pPr eaLnBrk="1"/>
            <a:fld id="{ACFE129B-4C87-419D-AAFD-2B0EEF85C12A}" type="slidenum"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  <a:cs typeface="DejaVu Sans" charset="0"/>
              </a:rPr>
              <a:pPr eaLnBrk="1"/>
              <a:t>8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  <a:cs typeface="DejaVu Sans" charset="0"/>
            </a:endParaRPr>
          </a:p>
        </p:txBody>
      </p:sp>
      <p:sp>
        <p:nvSpPr>
          <p:cNvPr id="31747" name="Rectangle 1">
            <a:extLst>
              <a:ext uri="{FF2B5EF4-FFF2-40B4-BE49-F238E27FC236}">
                <a16:creationId xmlns:a16="http://schemas.microsoft.com/office/drawing/2014/main" id="{6C3FE941-1898-4B94-B346-49B004AB1C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1300" y="827088"/>
            <a:ext cx="7256463" cy="40814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8" name="Rectangle 2">
            <a:extLst>
              <a:ext uri="{FF2B5EF4-FFF2-40B4-BE49-F238E27FC236}">
                <a16:creationId xmlns:a16="http://schemas.microsoft.com/office/drawing/2014/main" id="{E6F8A579-8BCA-4B8D-BDB1-AF6183306C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73842" y="5170107"/>
            <a:ext cx="6193984" cy="489859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149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98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070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C5F88A-B833-4FC6-9CC2-ADFED3704F7E}" type="slidenum">
              <a:rPr kumimoji="0" lang="en-US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85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558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122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require more than one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92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21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829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05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719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824422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315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001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866464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Címdi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ctrTitle"/>
          </p:nvPr>
        </p:nvSpPr>
        <p:spPr bwMode="auto">
          <a:xfrm>
            <a:off x="914400" y="2130426"/>
            <a:ext cx="10363200" cy="1470025"/>
          </a:xfrm>
        </p:spPr>
        <p:txBody>
          <a:bodyPr/>
          <a:lstStyle/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Alcím 2"/>
          <p:cNvSpPr>
            <a:spLocks noGrp="1"/>
          </p:cNvSpPr>
          <p:nvPr>
            <p:ph type="subTitle" idx="1"/>
          </p:nvPr>
        </p:nvSpPr>
        <p:spPr bwMode="auto">
          <a:xfrm>
            <a:off x="1828800" y="3886201"/>
            <a:ext cx="85344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hu-HU"/>
              <a:t>Alcím mintájának szerkesztése</a:t>
            </a:r>
          </a:p>
        </p:txBody>
      </p:sp>
      <p:sp>
        <p:nvSpPr>
          <p:cNvPr id="6" name="Dátum hely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7" name="Élőláb hely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8" name="Dia számának hely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78401877"/>
      </p:ext>
    </p:extLst>
  </p:cSld>
  <p:clrMapOvr>
    <a:masterClrMapping/>
  </p:clrMapOvr>
  <p:hf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Cím és tartalo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hu-HU"/>
              <a:t>Mintaszöveg szerkesztése</a:t>
            </a:r>
            <a:endParaRPr/>
          </a:p>
          <a:p>
            <a:pPr lvl="1">
              <a:defRPr/>
            </a:pPr>
            <a:r>
              <a:rPr lang="hu-HU"/>
              <a:t>Második szint</a:t>
            </a:r>
            <a:endParaRPr/>
          </a:p>
          <a:p>
            <a:pPr lvl="2">
              <a:defRPr/>
            </a:pPr>
            <a:r>
              <a:rPr lang="hu-HU"/>
              <a:t>Harmadik szint</a:t>
            </a:r>
            <a:endParaRPr/>
          </a:p>
          <a:p>
            <a:pPr lvl="3">
              <a:defRPr/>
            </a:pPr>
            <a:r>
              <a:rPr lang="hu-HU"/>
              <a:t>Negyedik szint</a:t>
            </a:r>
            <a:endParaRPr/>
          </a:p>
          <a:p>
            <a:pPr lvl="4">
              <a:defRPr/>
            </a:pPr>
            <a:r>
              <a:rPr lang="hu-HU"/>
              <a:t>Ötödik szint</a:t>
            </a:r>
          </a:p>
        </p:txBody>
      </p:sp>
      <p:sp>
        <p:nvSpPr>
          <p:cNvPr id="6" name="Dátum hely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7" name="Élőláb hely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8" name="Dia számának hely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2926058"/>
      </p:ext>
    </p:extLst>
  </p:cSld>
  <p:clrMapOvr>
    <a:masterClrMapping/>
  </p:clrMapOvr>
  <p:hf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zakaszfejléc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 bwMode="auto"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Szöveg helye 2"/>
          <p:cNvSpPr>
            <a:spLocks noGrp="1"/>
          </p:cNvSpPr>
          <p:nvPr>
            <p:ph type="body" idx="1"/>
          </p:nvPr>
        </p:nvSpPr>
        <p:spPr bwMode="auto"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</p:txBody>
      </p:sp>
      <p:sp>
        <p:nvSpPr>
          <p:cNvPr id="6" name="Dátum hely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7" name="Élőláb hely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8" name="Dia számának hely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6072986"/>
      </p:ext>
    </p:extLst>
  </p:cSld>
  <p:clrMapOvr>
    <a:masterClrMapping/>
  </p:clrMapOvr>
  <p:hf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77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2 tartalomrész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Tartalom helye 2"/>
          <p:cNvSpPr>
            <a:spLocks noGrp="1"/>
          </p:cNvSpPr>
          <p:nvPr>
            <p:ph sz="half" idx="1"/>
          </p:nvPr>
        </p:nvSpPr>
        <p:spPr bwMode="auto"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  <a:p>
            <a:pPr lvl="1">
              <a:defRPr/>
            </a:pPr>
            <a:r>
              <a:rPr lang="hu-HU"/>
              <a:t>Második szint</a:t>
            </a:r>
            <a:endParaRPr/>
          </a:p>
          <a:p>
            <a:pPr lvl="2">
              <a:defRPr/>
            </a:pPr>
            <a:r>
              <a:rPr lang="hu-HU"/>
              <a:t>Harmadik szint</a:t>
            </a:r>
            <a:endParaRPr/>
          </a:p>
          <a:p>
            <a:pPr lvl="3">
              <a:defRPr/>
            </a:pPr>
            <a:r>
              <a:rPr lang="hu-HU"/>
              <a:t>Negyedik szint</a:t>
            </a:r>
            <a:endParaRPr/>
          </a:p>
          <a:p>
            <a:pPr lvl="4">
              <a:defRPr/>
            </a:pPr>
            <a:r>
              <a:rPr lang="hu-HU"/>
              <a:t>Ötödik szint</a:t>
            </a:r>
          </a:p>
        </p:txBody>
      </p:sp>
      <p:sp>
        <p:nvSpPr>
          <p:cNvPr id="6" name="Tartalom helye 3"/>
          <p:cNvSpPr>
            <a:spLocks noGrp="1"/>
          </p:cNvSpPr>
          <p:nvPr>
            <p:ph sz="half" idx="2"/>
          </p:nvPr>
        </p:nvSpPr>
        <p:spPr bwMode="auto"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  <a:p>
            <a:pPr lvl="1">
              <a:defRPr/>
            </a:pPr>
            <a:r>
              <a:rPr lang="hu-HU"/>
              <a:t>Második szint</a:t>
            </a:r>
            <a:endParaRPr/>
          </a:p>
          <a:p>
            <a:pPr lvl="2">
              <a:defRPr/>
            </a:pPr>
            <a:r>
              <a:rPr lang="hu-HU"/>
              <a:t>Harmadik szint</a:t>
            </a:r>
            <a:endParaRPr/>
          </a:p>
          <a:p>
            <a:pPr lvl="3">
              <a:defRPr/>
            </a:pPr>
            <a:r>
              <a:rPr lang="hu-HU"/>
              <a:t>Negyedik szint</a:t>
            </a:r>
            <a:endParaRPr/>
          </a:p>
          <a:p>
            <a:pPr lvl="4">
              <a:defRPr/>
            </a:pPr>
            <a:r>
              <a:rPr lang="hu-HU"/>
              <a:t>Ötödik szint</a:t>
            </a:r>
          </a:p>
        </p:txBody>
      </p:sp>
      <p:sp>
        <p:nvSpPr>
          <p:cNvPr id="7" name="Dátum hely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8" name="Élőláb hely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9" name="Dia számának hely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40275544"/>
      </p:ext>
    </p:extLst>
  </p:cSld>
  <p:clrMapOvr>
    <a:masterClrMapping/>
  </p:clrMapOvr>
  <p:hf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Összehasonlítá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Szöveg helye 2"/>
          <p:cNvSpPr>
            <a:spLocks noGrp="1"/>
          </p:cNvSpPr>
          <p:nvPr>
            <p:ph type="body" idx="1"/>
          </p:nvPr>
        </p:nvSpPr>
        <p:spPr bwMode="auto"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</p:txBody>
      </p:sp>
      <p:sp>
        <p:nvSpPr>
          <p:cNvPr id="6" name="Tartalom helye 3"/>
          <p:cNvSpPr>
            <a:spLocks noGrp="1"/>
          </p:cNvSpPr>
          <p:nvPr>
            <p:ph sz="half" idx="2"/>
          </p:nvPr>
        </p:nvSpPr>
        <p:spPr bwMode="auto"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  <a:p>
            <a:pPr lvl="1">
              <a:defRPr/>
            </a:pPr>
            <a:r>
              <a:rPr lang="hu-HU"/>
              <a:t>Második szint</a:t>
            </a:r>
            <a:endParaRPr/>
          </a:p>
          <a:p>
            <a:pPr lvl="2">
              <a:defRPr/>
            </a:pPr>
            <a:r>
              <a:rPr lang="hu-HU"/>
              <a:t>Harmadik szint</a:t>
            </a:r>
            <a:endParaRPr/>
          </a:p>
          <a:p>
            <a:pPr lvl="3">
              <a:defRPr/>
            </a:pPr>
            <a:r>
              <a:rPr lang="hu-HU"/>
              <a:t>Negyedik szint</a:t>
            </a:r>
            <a:endParaRPr/>
          </a:p>
          <a:p>
            <a:pPr lvl="4">
              <a:defRPr/>
            </a:pPr>
            <a:r>
              <a:rPr lang="hu-HU"/>
              <a:t>Ötödik szint</a:t>
            </a:r>
          </a:p>
        </p:txBody>
      </p:sp>
      <p:sp>
        <p:nvSpPr>
          <p:cNvPr id="7" name="Szöveg helye 4"/>
          <p:cNvSpPr>
            <a:spLocks noGrp="1"/>
          </p:cNvSpPr>
          <p:nvPr>
            <p:ph type="body" sz="quarter" idx="3"/>
          </p:nvPr>
        </p:nvSpPr>
        <p:spPr bwMode="auto"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</p:txBody>
      </p:sp>
      <p:sp>
        <p:nvSpPr>
          <p:cNvPr id="8" name="Tartalom helye 5"/>
          <p:cNvSpPr>
            <a:spLocks noGrp="1"/>
          </p:cNvSpPr>
          <p:nvPr>
            <p:ph sz="quarter" idx="4"/>
          </p:nvPr>
        </p:nvSpPr>
        <p:spPr bwMode="auto"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  <a:p>
            <a:pPr lvl="1">
              <a:defRPr/>
            </a:pPr>
            <a:r>
              <a:rPr lang="hu-HU"/>
              <a:t>Második szint</a:t>
            </a:r>
            <a:endParaRPr/>
          </a:p>
          <a:p>
            <a:pPr lvl="2">
              <a:defRPr/>
            </a:pPr>
            <a:r>
              <a:rPr lang="hu-HU"/>
              <a:t>Harmadik szint</a:t>
            </a:r>
            <a:endParaRPr/>
          </a:p>
          <a:p>
            <a:pPr lvl="3">
              <a:defRPr/>
            </a:pPr>
            <a:r>
              <a:rPr lang="hu-HU"/>
              <a:t>Negyedik szint</a:t>
            </a:r>
            <a:endParaRPr/>
          </a:p>
          <a:p>
            <a:pPr lvl="4">
              <a:defRPr/>
            </a:pPr>
            <a:r>
              <a:rPr lang="hu-HU"/>
              <a:t>Ötödik szint</a:t>
            </a:r>
          </a:p>
        </p:txBody>
      </p:sp>
      <p:sp>
        <p:nvSpPr>
          <p:cNvPr id="9" name="Dátum hely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10" name="Élőláb hely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11" name="Dia számának hely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31269233"/>
      </p:ext>
    </p:extLst>
  </p:cSld>
  <p:clrMapOvr>
    <a:masterClrMapping/>
  </p:clrMapOvr>
  <p:hf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sak cí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632267"/>
      </p:ext>
    </p:extLst>
  </p:cSld>
  <p:clrMapOvr>
    <a:masterClrMapping/>
  </p:clrMapOvr>
  <p:hf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Üre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átum hely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5" name="Élőláb hely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6" name="Dia számának hely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1296002"/>
      </p:ext>
    </p:extLst>
  </p:cSld>
  <p:clrMapOvr>
    <a:masterClrMapping/>
  </p:clrMapOvr>
  <p:hf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Tartalomrész képaláíráss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 bwMode="auto"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 bwMode="auto"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  <a:p>
            <a:pPr lvl="1">
              <a:defRPr/>
            </a:pPr>
            <a:r>
              <a:rPr lang="hu-HU"/>
              <a:t>Második szint</a:t>
            </a:r>
            <a:endParaRPr/>
          </a:p>
          <a:p>
            <a:pPr lvl="2">
              <a:defRPr/>
            </a:pPr>
            <a:r>
              <a:rPr lang="hu-HU"/>
              <a:t>Harmadik szint</a:t>
            </a:r>
            <a:endParaRPr/>
          </a:p>
          <a:p>
            <a:pPr lvl="3">
              <a:defRPr/>
            </a:pPr>
            <a:r>
              <a:rPr lang="hu-HU"/>
              <a:t>Negyedik szint</a:t>
            </a:r>
            <a:endParaRPr/>
          </a:p>
          <a:p>
            <a:pPr lvl="4">
              <a:defRPr/>
            </a:pPr>
            <a:r>
              <a:rPr lang="hu-HU"/>
              <a:t>Ötödik szint</a:t>
            </a:r>
          </a:p>
        </p:txBody>
      </p:sp>
      <p:sp>
        <p:nvSpPr>
          <p:cNvPr id="6" name="Szöveg helye 3"/>
          <p:cNvSpPr>
            <a:spLocks noGrp="1"/>
          </p:cNvSpPr>
          <p:nvPr>
            <p:ph type="body" sz="half" idx="2"/>
          </p:nvPr>
        </p:nvSpPr>
        <p:spPr bwMode="auto"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</p:txBody>
      </p:sp>
      <p:sp>
        <p:nvSpPr>
          <p:cNvPr id="7" name="Dátum hely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8" name="Élőláb hely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9" name="Dia számának hely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32747293"/>
      </p:ext>
    </p:extLst>
  </p:cSld>
  <p:clrMapOvr>
    <a:masterClrMapping/>
  </p:clrMapOvr>
  <p:hf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Kép képaláíráss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 bwMode="auto"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Kép helye 2"/>
          <p:cNvSpPr>
            <a:spLocks noGrp="1"/>
          </p:cNvSpPr>
          <p:nvPr>
            <p:ph type="pic" idx="1"/>
          </p:nvPr>
        </p:nvSpPr>
        <p:spPr bwMode="auto"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hu-HU"/>
          </a:p>
        </p:txBody>
      </p:sp>
      <p:sp>
        <p:nvSpPr>
          <p:cNvPr id="6" name="Szöveg helye 3"/>
          <p:cNvSpPr>
            <a:spLocks noGrp="1"/>
          </p:cNvSpPr>
          <p:nvPr>
            <p:ph type="body" sz="half" idx="2"/>
          </p:nvPr>
        </p:nvSpPr>
        <p:spPr bwMode="auto"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hu-HU"/>
              <a:t>Mintaszöveg szerkesztése</a:t>
            </a:r>
            <a:endParaRPr/>
          </a:p>
        </p:txBody>
      </p:sp>
      <p:sp>
        <p:nvSpPr>
          <p:cNvPr id="7" name="Dátum hely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8" name="Élőláb hely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9" name="Dia számának hely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3499463"/>
      </p:ext>
    </p:extLst>
  </p:cSld>
  <p:clrMapOvr>
    <a:masterClrMapping/>
  </p:clrMapOvr>
  <p:hf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Cím és függőleges szöveg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Függőleges szöveg helye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hu-HU"/>
              <a:t>Mintaszöveg szerkesztése</a:t>
            </a:r>
            <a:endParaRPr/>
          </a:p>
          <a:p>
            <a:pPr lvl="1">
              <a:defRPr/>
            </a:pPr>
            <a:r>
              <a:rPr lang="hu-HU"/>
              <a:t>Második szint</a:t>
            </a:r>
            <a:endParaRPr/>
          </a:p>
          <a:p>
            <a:pPr lvl="2">
              <a:defRPr/>
            </a:pPr>
            <a:r>
              <a:rPr lang="hu-HU"/>
              <a:t>Harmadik szint</a:t>
            </a:r>
            <a:endParaRPr/>
          </a:p>
          <a:p>
            <a:pPr lvl="3">
              <a:defRPr/>
            </a:pPr>
            <a:r>
              <a:rPr lang="hu-HU"/>
              <a:t>Negyedik szint</a:t>
            </a:r>
            <a:endParaRPr/>
          </a:p>
          <a:p>
            <a:pPr lvl="4">
              <a:defRPr/>
            </a:pPr>
            <a:r>
              <a:rPr lang="hu-HU"/>
              <a:t>Ötödik szint</a:t>
            </a:r>
          </a:p>
        </p:txBody>
      </p:sp>
      <p:sp>
        <p:nvSpPr>
          <p:cNvPr id="6" name="Dátum hely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7" name="Élőláb hely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8" name="Dia számának hely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31229160"/>
      </p:ext>
    </p:extLst>
  </p:cSld>
  <p:clrMapOvr>
    <a:masterClrMapping/>
  </p:clrMapOvr>
  <p:hf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Függőleges cím és szöveg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Függőleges cím 1"/>
          <p:cNvSpPr>
            <a:spLocks noGrp="1"/>
          </p:cNvSpPr>
          <p:nvPr>
            <p:ph type="title" orient="vert"/>
          </p:nvPr>
        </p:nvSpPr>
        <p:spPr bwMode="auto">
          <a:xfrm>
            <a:off x="8839200" y="274639"/>
            <a:ext cx="2743200" cy="5851525"/>
          </a:xfrm>
        </p:spPr>
        <p:txBody>
          <a:bodyPr vert="eaVert"/>
          <a:lstStyle/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Függőleges szöveg helye 2"/>
          <p:cNvSpPr>
            <a:spLocks noGrp="1"/>
          </p:cNvSpPr>
          <p:nvPr>
            <p:ph type="body" orient="vert" idx="1"/>
          </p:nvPr>
        </p:nvSpPr>
        <p:spPr bwMode="auto">
          <a:xfrm>
            <a:off x="609600" y="274639"/>
            <a:ext cx="8026400" cy="5851525"/>
          </a:xfrm>
        </p:spPr>
        <p:txBody>
          <a:bodyPr vert="eaVert"/>
          <a:lstStyle/>
          <a:p>
            <a:pPr lvl="0">
              <a:defRPr/>
            </a:pPr>
            <a:r>
              <a:rPr lang="hu-HU"/>
              <a:t>Mintaszöveg szerkesztése</a:t>
            </a:r>
            <a:endParaRPr/>
          </a:p>
          <a:p>
            <a:pPr lvl="1">
              <a:defRPr/>
            </a:pPr>
            <a:r>
              <a:rPr lang="hu-HU"/>
              <a:t>Második szint</a:t>
            </a:r>
            <a:endParaRPr/>
          </a:p>
          <a:p>
            <a:pPr lvl="2">
              <a:defRPr/>
            </a:pPr>
            <a:r>
              <a:rPr lang="hu-HU"/>
              <a:t>Harmadik szint</a:t>
            </a:r>
            <a:endParaRPr/>
          </a:p>
          <a:p>
            <a:pPr lvl="3">
              <a:defRPr/>
            </a:pPr>
            <a:r>
              <a:rPr lang="hu-HU"/>
              <a:t>Negyedik szint</a:t>
            </a:r>
            <a:endParaRPr/>
          </a:p>
          <a:p>
            <a:pPr lvl="4">
              <a:defRPr/>
            </a:pPr>
            <a:r>
              <a:rPr lang="hu-HU"/>
              <a:t>Ötödik szint</a:t>
            </a:r>
          </a:p>
        </p:txBody>
      </p:sp>
      <p:sp>
        <p:nvSpPr>
          <p:cNvPr id="6" name="Dátum hely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7" name="Élőláb hely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8" name="Dia számának hely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90699886"/>
      </p:ext>
    </p:extLst>
  </p:cSld>
  <p:clrMapOvr>
    <a:masterClrMapping/>
  </p:clrMapOvr>
  <p:hf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32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60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82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68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250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046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520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42564-F3B0-5F4D-9E41-E6FAAAD45343}" type="datetimeFigureOut">
              <a:rPr lang="en-US" smtClean="0"/>
              <a:t>6/13/2019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C17F1-6028-F946-80DC-B363C4BB22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95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705" r:id="rId15"/>
    <p:sldLayoutId id="214748370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ím hely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hu-HU"/>
              <a:t>Mintacím szerkesztése</a:t>
            </a:r>
          </a:p>
        </p:txBody>
      </p:sp>
      <p:sp>
        <p:nvSpPr>
          <p:cNvPr id="5" name="Szöveg helye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hu-HU"/>
              <a:t>Mintaszöveg szerkesztése</a:t>
            </a:r>
            <a:endParaRPr/>
          </a:p>
          <a:p>
            <a:pPr lvl="1">
              <a:defRPr/>
            </a:pPr>
            <a:r>
              <a:rPr lang="hu-HU"/>
              <a:t>Második szint</a:t>
            </a:r>
            <a:endParaRPr/>
          </a:p>
          <a:p>
            <a:pPr lvl="2">
              <a:defRPr/>
            </a:pPr>
            <a:r>
              <a:rPr lang="hu-HU"/>
              <a:t>Harmadik szint</a:t>
            </a:r>
            <a:endParaRPr/>
          </a:p>
          <a:p>
            <a:pPr lvl="3">
              <a:defRPr/>
            </a:pPr>
            <a:r>
              <a:rPr lang="hu-HU"/>
              <a:t>Negyedik szint</a:t>
            </a:r>
            <a:endParaRPr/>
          </a:p>
          <a:p>
            <a:pPr lvl="4">
              <a:defRPr/>
            </a:pPr>
            <a:r>
              <a:rPr lang="hu-HU"/>
              <a:t>Ötödik szint</a:t>
            </a:r>
          </a:p>
        </p:txBody>
      </p:sp>
      <p:sp>
        <p:nvSpPr>
          <p:cNvPr id="6" name="Dátum helye 3"/>
          <p:cNvSpPr>
            <a:spLocks noGrp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0539A0-E7CD-4093-B6B7-420015800C1C}" type="datetimeFigureOut">
              <a:rPr lang="hu-HU"/>
              <a:pPr>
                <a:defRPr/>
              </a:pPr>
              <a:t>2019. 06. 13.</a:t>
            </a:fld>
            <a:endParaRPr lang="hu-HU"/>
          </a:p>
        </p:txBody>
      </p:sp>
      <p:sp>
        <p:nvSpPr>
          <p:cNvPr id="7" name="Élőláb helye 4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8" name="Dia számának helye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CFBE0B9-FADF-4439-96F9-03111985DCA5}" type="slidenum">
              <a:rPr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8181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/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27.pn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image" Target="../media/image14.png"/><Relationship Id="rId10" Type="http://schemas.microsoft.com/office/2007/relationships/diagramDrawing" Target="../diagrams/drawing4.xml"/><Relationship Id="rId4" Type="http://schemas.openxmlformats.org/officeDocument/2006/relationships/image" Target="../media/image13.png"/><Relationship Id="rId9" Type="http://schemas.openxmlformats.org/officeDocument/2006/relationships/diagramColors" Target="../diagrams/colors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image" Target="../media/image28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5" Type="http://schemas.openxmlformats.org/officeDocument/2006/relationships/image" Target="../media/image30.jpeg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14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hyperlink" Target="http://www.interreg-danube.eu/approved-projects/transgreen" TargetMode="Externa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hyperlink" Target="http://www.interreg-danube.eu/approved-projects/connectgreen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diagramColors" Target="../diagrams/colors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openxmlformats.org/officeDocument/2006/relationships/diagramQuickStyle" Target="../diagrams/quickStyle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Layout" Target="../diagrams/layout10.xml"/><Relationship Id="rId5" Type="http://schemas.openxmlformats.org/officeDocument/2006/relationships/diagramQuickStyle" Target="../diagrams/quickStyle9.xml"/><Relationship Id="rId10" Type="http://schemas.openxmlformats.org/officeDocument/2006/relationships/diagramData" Target="../diagrams/data10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14.png"/><Relationship Id="rId14" Type="http://schemas.microsoft.com/office/2007/relationships/diagramDrawing" Target="../diagrams/drawin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openxmlformats.org/officeDocument/2006/relationships/image" Target="../media/image50.png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12" Type="http://schemas.openxmlformats.org/officeDocument/2006/relationships/image" Target="../media/image49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1" y="-1359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205552" y="2931681"/>
            <a:ext cx="7772400" cy="1483252"/>
          </a:xfrm>
          <a:solidFill>
            <a:schemeClr val="accent1">
              <a:alpha val="0"/>
            </a:schemeClr>
          </a:solidFill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br>
              <a:rPr lang="en-US" sz="40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</a:br>
            <a:br>
              <a:rPr lang="en-US" sz="40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</a:br>
            <a:br>
              <a:rPr lang="en-US" sz="40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</a:br>
            <a:br>
              <a:rPr lang="en-US" sz="40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</a:br>
            <a:br>
              <a:rPr lang="en-US" sz="40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</a:br>
            <a:br>
              <a:rPr lang="en-US" sz="40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</a:br>
            <a:r>
              <a:rPr lang="en-US" sz="40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  <a:t>Regional Cooperation for the SDGs - </a:t>
            </a:r>
            <a:br>
              <a:rPr lang="en-US" sz="40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</a:br>
            <a:br>
              <a:rPr lang="en-US" sz="40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</a:br>
            <a:r>
              <a:rPr lang="en-US" sz="3200" b="1" i="1" dirty="0">
                <a:ln/>
                <a:solidFill>
                  <a:schemeClr val="accent4"/>
                </a:solidFill>
                <a:latin typeface="Calibri Light" panose="020F0302020204030204" pitchFamily="34" charset="0"/>
                <a:ea typeface="DengXian" panose="02010600030101010101" pitchFamily="2" charset="-122"/>
              </a:rPr>
              <a:t>The Carpathian Convention </a:t>
            </a:r>
            <a:endParaRPr lang="en-US" sz="4000" b="1" dirty="0">
              <a:ln/>
              <a:solidFill>
                <a:schemeClr val="accent4"/>
              </a:solidFill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2395568" y="6162645"/>
            <a:ext cx="4542404" cy="506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Roboto Regular"/>
                <a:ea typeface="+mn-ea"/>
                <a:cs typeface="Roboto Regular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Roboto Regular"/>
                <a:ea typeface="+mn-ea"/>
                <a:cs typeface="Roboto Regular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Roboto Regular"/>
                <a:ea typeface="+mn-ea"/>
                <a:cs typeface="Roboto Regular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Roboto Regular"/>
                <a:ea typeface="+mn-ea"/>
                <a:cs typeface="Roboto Regular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Roboto Regular"/>
                <a:ea typeface="+mn-ea"/>
                <a:cs typeface="Roboto Regular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200" b="1" dirty="0">
                <a:solidFill>
                  <a:prstClr val="white"/>
                </a:solidFill>
                <a:cs typeface="Arial" charset="0"/>
              </a:rPr>
              <a:t>Harald Egerer</a:t>
            </a:r>
          </a:p>
          <a:p>
            <a:r>
              <a:rPr lang="en-US" altLang="en-US" sz="1200" b="1" dirty="0">
                <a:solidFill>
                  <a:prstClr val="white"/>
                </a:solidFill>
                <a:cs typeface="Arial" charset="0"/>
              </a:rPr>
              <a:t>UN Environment – Secretariat of the Carpathian Convention</a:t>
            </a:r>
          </a:p>
        </p:txBody>
      </p:sp>
      <p:pic>
        <p:nvPicPr>
          <p:cNvPr id="21" name="Picture 20" descr="UNEnvironment_Logo_English_Short_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920" y="0"/>
            <a:ext cx="2495615" cy="161965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145" y="1489029"/>
            <a:ext cx="2189163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DFF448A-0548-4BC2-A135-F2A950D55E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5719"/>
          </a:xfrm>
        </p:spPr>
        <p:txBody>
          <a:bodyPr>
            <a:normAutofit fontScale="25000" lnSpcReduction="20000"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657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COP_1">
            <a:extLst>
              <a:ext uri="{FF2B5EF4-FFF2-40B4-BE49-F238E27FC236}">
                <a16:creationId xmlns:a16="http://schemas.microsoft.com/office/drawing/2014/main" id="{5AA6694A-F7E1-4ECA-997B-3D4FD8E1E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09651"/>
            <a:ext cx="8976319" cy="5801096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itle 3">
            <a:extLst>
              <a:ext uri="{FF2B5EF4-FFF2-40B4-BE49-F238E27FC236}">
                <a16:creationId xmlns:a16="http://schemas.microsoft.com/office/drawing/2014/main" id="{3DFB0F20-6845-4D03-B01F-B79EACD81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939" y="183200"/>
            <a:ext cx="9509760" cy="661351"/>
          </a:xfrm>
        </p:spPr>
        <p:txBody>
          <a:bodyPr>
            <a:normAutofit fontScale="90000"/>
          </a:bodyPr>
          <a:lstStyle/>
          <a:p>
            <a:r>
              <a:rPr lang="en-GB" altLang="en-US" dirty="0"/>
              <a:t>Conference of the Parties 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EB99664-2DAE-4EC7-90AF-47B26CF25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4568" y="1009652"/>
            <a:ext cx="3215679" cy="2089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EA30A914-8B48-420B-8BFB-B35671C40D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76321" y="3134684"/>
            <a:ext cx="3205586" cy="186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6152" name="Rectangle 3">
            <a:extLst>
              <a:ext uri="{FF2B5EF4-FFF2-40B4-BE49-F238E27FC236}">
                <a16:creationId xmlns:a16="http://schemas.microsoft.com/office/drawing/2014/main" id="{8DF299E1-1DE9-46F2-B7D7-5238E1BD4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8488" y="2823195"/>
            <a:ext cx="1679575" cy="276225"/>
          </a:xfrm>
          <a:prstGeom prst="rect">
            <a:avLst/>
          </a:prstGeom>
          <a:solidFill>
            <a:srgbClr val="0070C0">
              <a:alpha val="6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defRPr sz="24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Ø"/>
              <a:defRPr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4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Calibri" panose="020F0502020204030204" pitchFamily="34" charset="0"/>
              </a:rPr>
              <a:t>COP 2, Bucharest, 2008 </a:t>
            </a:r>
          </a:p>
        </p:txBody>
      </p:sp>
      <p:sp>
        <p:nvSpPr>
          <p:cNvPr id="6153" name="Rectangle 4">
            <a:extLst>
              <a:ext uri="{FF2B5EF4-FFF2-40B4-BE49-F238E27FC236}">
                <a16:creationId xmlns:a16="http://schemas.microsoft.com/office/drawing/2014/main" id="{7F12AE7E-DCF5-4421-9DB2-9E4525613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4486" y="4675011"/>
            <a:ext cx="1622425" cy="276225"/>
          </a:xfrm>
          <a:prstGeom prst="rect">
            <a:avLst/>
          </a:prstGeom>
          <a:solidFill>
            <a:srgbClr val="0070C0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defRPr sz="24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Ø"/>
              <a:defRPr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4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Calibri" panose="020F0502020204030204" pitchFamily="34" charset="0"/>
              </a:rPr>
              <a:t>COP 3, Bratislava, 2011</a:t>
            </a:r>
          </a:p>
        </p:txBody>
      </p:sp>
      <p:pic>
        <p:nvPicPr>
          <p:cNvPr id="6154" name="Picture 9" descr="G:\docs\07 MEETINGS ORGANIZED\ARCHIVE 2014 and before\2014 MEETINGS ORGANIZED\09_COP4\Pictures\WEBSITE\COP4_Reduced size\COP4_Family photo.jpg">
            <a:extLst>
              <a:ext uri="{FF2B5EF4-FFF2-40B4-BE49-F238E27FC236}">
                <a16:creationId xmlns:a16="http://schemas.microsoft.com/office/drawing/2014/main" id="{DCE31F53-15C5-4EF3-ABC5-3C4B99195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6227" y="5000733"/>
            <a:ext cx="3215679" cy="186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Rectangle 4">
            <a:extLst>
              <a:ext uri="{FF2B5EF4-FFF2-40B4-BE49-F238E27FC236}">
                <a16:creationId xmlns:a16="http://schemas.microsoft.com/office/drawing/2014/main" id="{F32C53FB-91D6-4008-ABCF-F7903CBDF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6227" y="6485757"/>
            <a:ext cx="1512888" cy="276225"/>
          </a:xfrm>
          <a:prstGeom prst="rect">
            <a:avLst/>
          </a:prstGeom>
          <a:solidFill>
            <a:srgbClr val="0070C0">
              <a:alpha val="6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defRPr sz="24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Ø"/>
              <a:defRPr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4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Calibri" panose="020F0502020204030204" pitchFamily="34" charset="0"/>
              </a:rPr>
              <a:t>COP 4, </a:t>
            </a:r>
            <a:r>
              <a:rPr lang="en-GB" altLang="en-US" sz="1200" dirty="0" err="1">
                <a:latin typeface="Calibri" panose="020F0502020204030204" pitchFamily="34" charset="0"/>
              </a:rPr>
              <a:t>Mikulov</a:t>
            </a:r>
            <a:r>
              <a:rPr lang="en-GB" altLang="en-US" sz="1200" dirty="0">
                <a:latin typeface="Calibri" panose="020F0502020204030204" pitchFamily="34" charset="0"/>
              </a:rPr>
              <a:t>, 2014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8339CD-71A6-4002-9822-3C7EE0472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939" y="6374792"/>
            <a:ext cx="1307153" cy="276999"/>
          </a:xfrm>
          <a:prstGeom prst="rect">
            <a:avLst/>
          </a:prstGeom>
          <a:solidFill>
            <a:srgbClr val="0070C0">
              <a:alpha val="6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defRPr sz="24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Ø"/>
              <a:defRPr sz="28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4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 sz="200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latin typeface="Calibri" panose="020F0502020204030204" pitchFamily="34" charset="0"/>
              </a:rPr>
              <a:t>COP 1, Kiev, 2006 </a:t>
            </a:r>
          </a:p>
        </p:txBody>
      </p:sp>
    </p:spTree>
    <p:extLst>
      <p:ext uri="{BB962C8B-B14F-4D97-AF65-F5344CB8AC3E}">
        <p14:creationId xmlns:p14="http://schemas.microsoft.com/office/powerpoint/2010/main" val="126393196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762001" y="803325"/>
            <a:ext cx="5314536" cy="1325563"/>
          </a:xfrm>
        </p:spPr>
        <p:txBody>
          <a:bodyPr>
            <a:normAutofit/>
          </a:bodyPr>
          <a:lstStyle/>
          <a:p>
            <a:r>
              <a:rPr lang="en-GB" sz="2800"/>
              <a:t>The Fifth Meeting of the Conference of the Parties (COP5) Lillafüred, Hungary 2017</a:t>
            </a:r>
          </a:p>
        </p:txBody>
      </p:sp>
      <p:sp>
        <p:nvSpPr>
          <p:cNvPr id="28" name="Freeform: Shape 24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9304" r="16462" b="2"/>
          <a:stretch/>
        </p:blipFill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5949280"/>
            <a:ext cx="1835055" cy="5913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62957" y="5805264"/>
            <a:ext cx="1329043" cy="865707"/>
          </a:xfrm>
          <a:prstGeom prst="rect">
            <a:avLst/>
          </a:prstGeom>
        </p:spPr>
      </p:pic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2493220326"/>
              </p:ext>
            </p:extLst>
          </p:nvPr>
        </p:nvGraphicFramePr>
        <p:xfrm>
          <a:off x="762000" y="2279018"/>
          <a:ext cx="5314543" cy="3375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559315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4B3237-1C09-4D6E-88E7-0AB0B18D7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Conference of the Parties No. 6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E173E5C-6985-4475-9433-D42B7B23D5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977597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9951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263352" y="188640"/>
            <a:ext cx="9509760" cy="657384"/>
          </a:xfrm>
        </p:spPr>
        <p:txBody>
          <a:bodyPr>
            <a:normAutofit/>
          </a:bodyPr>
          <a:lstStyle/>
          <a:p>
            <a:r>
              <a:rPr lang="en-GB" sz="3200" dirty="0"/>
              <a:t>Biodiversity </a:t>
            </a:r>
          </a:p>
        </p:txBody>
      </p:sp>
      <p:graphicFrame>
        <p:nvGraphicFramePr>
          <p:cNvPr id="4" name="Content Placeholder 3" descr="Chevron Access Process diagram showing 4 milestones from left to right with bullet points inside each milestone box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6923784"/>
              </p:ext>
            </p:extLst>
          </p:nvPr>
        </p:nvGraphicFramePr>
        <p:xfrm>
          <a:off x="191344" y="1052736"/>
          <a:ext cx="921702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358258137"/>
              </p:ext>
            </p:extLst>
          </p:nvPr>
        </p:nvGraphicFramePr>
        <p:xfrm>
          <a:off x="5231904" y="4941168"/>
          <a:ext cx="6840760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8" name="Picture 3">
            <a:extLst>
              <a:ext uri="{FF2B5EF4-FFF2-40B4-BE49-F238E27FC236}">
                <a16:creationId xmlns:a16="http://schemas.microsoft.com/office/drawing/2014/main" id="{E141E318-8BD1-4E26-96B1-9C987C575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4087" y="3904873"/>
            <a:ext cx="1635167" cy="70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10517ADE-B705-4041-9F25-656C9D250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322" y="2694828"/>
            <a:ext cx="1646932" cy="103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 descr="SalamandraSalamandra">
            <a:extLst>
              <a:ext uri="{FF2B5EF4-FFF2-40B4-BE49-F238E27FC236}">
                <a16:creationId xmlns:a16="http://schemas.microsoft.com/office/drawing/2014/main" id="{D9008E5D-E092-4342-98CB-37E407562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49" y="4897510"/>
            <a:ext cx="22955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G:\docs\05 PUBLICATIONS\01 GENERAL IMAGE MATERIAL\Carpathian mountains\Romania by Mircea Verghelet_new\capraprivire!!_2.jpg">
            <a:extLst>
              <a:ext uri="{FF2B5EF4-FFF2-40B4-BE49-F238E27FC236}">
                <a16:creationId xmlns:a16="http://schemas.microsoft.com/office/drawing/2014/main" id="{4DE2C0A9-5157-4356-B077-8910D085CF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770" y="4897510"/>
            <a:ext cx="2303462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540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263352" y="188640"/>
            <a:ext cx="9509760" cy="657384"/>
          </a:xfrm>
        </p:spPr>
        <p:txBody>
          <a:bodyPr>
            <a:normAutofit/>
          </a:bodyPr>
          <a:lstStyle/>
          <a:p>
            <a:r>
              <a:rPr lang="en-GB" sz="3200" dirty="0"/>
              <a:t>Sustainable Transport </a:t>
            </a:r>
          </a:p>
        </p:txBody>
      </p:sp>
      <p:graphicFrame>
        <p:nvGraphicFramePr>
          <p:cNvPr id="4" name="Content Placeholder 3" descr="Chevron Access Process diagram showing 4 milestones from left to right with bullet points inside each milestone box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9496957"/>
              </p:ext>
            </p:extLst>
          </p:nvPr>
        </p:nvGraphicFramePr>
        <p:xfrm>
          <a:off x="263352" y="1628800"/>
          <a:ext cx="921702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62957" y="5805264"/>
            <a:ext cx="1329043" cy="8657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0331" y="0"/>
            <a:ext cx="3591669" cy="28092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6EDCAA-896E-4B5C-8BF4-056840EA1C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07768" y="5179034"/>
            <a:ext cx="3201556" cy="123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93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51384" y="692696"/>
            <a:ext cx="6099422" cy="2808312"/>
          </a:xfrm>
          <a:ln w="349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Arial"/>
              <a:buChar char="•"/>
              <a:defRPr/>
            </a:pPr>
            <a:endParaRPr lang="en-US" altLang="de-DE" sz="1800" dirty="0">
              <a:solidFill>
                <a:schemeClr val="tx1"/>
              </a:solidFill>
              <a:sym typeface="Arial" panose="020B0604020202020204" pitchFamily="34" charset="0"/>
            </a:endParaRPr>
          </a:p>
          <a:p>
            <a:pPr>
              <a:buFont typeface="Arial"/>
              <a:buChar char="•"/>
              <a:defRPr/>
            </a:pPr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…means </a:t>
            </a:r>
            <a:r>
              <a:rPr lang="en-US" altLang="de-DE" sz="1800" b="1" dirty="0">
                <a:solidFill>
                  <a:schemeClr val="tx1"/>
                </a:solidFill>
                <a:sym typeface="Arial" panose="020B0604020202020204" pitchFamily="34" charset="0"/>
              </a:rPr>
              <a:t>better connected </a:t>
            </a:r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Carpathian region with </a:t>
            </a:r>
            <a:r>
              <a:rPr lang="en-US" altLang="de-DE" sz="1800" b="1" dirty="0">
                <a:solidFill>
                  <a:schemeClr val="tx1"/>
                </a:solidFill>
                <a:sym typeface="Arial" panose="020B0604020202020204" pitchFamily="34" charset="0"/>
              </a:rPr>
              <a:t>transport infrastructure </a:t>
            </a:r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that takes </a:t>
            </a:r>
            <a:r>
              <a:rPr lang="en-US" altLang="de-DE" sz="1800" b="1" dirty="0">
                <a:solidFill>
                  <a:schemeClr val="tx1"/>
                </a:solidFill>
                <a:sym typeface="Arial" panose="020B0604020202020204" pitchFamily="34" charset="0"/>
              </a:rPr>
              <a:t>nature conservation </a:t>
            </a:r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into account.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…aims to contribute to </a:t>
            </a:r>
            <a:r>
              <a:rPr lang="en-US" altLang="de-DE" sz="1800" b="1" dirty="0">
                <a:solidFill>
                  <a:schemeClr val="tx1"/>
                </a:solidFill>
                <a:sym typeface="Arial" panose="020B0604020202020204" pitchFamily="34" charset="0"/>
              </a:rPr>
              <a:t>safer and environmentally-friendly road and rail networks </a:t>
            </a:r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in the Czech Republic, Hungary,</a:t>
            </a:r>
            <a:r>
              <a:rPr lang="en-US" altLang="de-DE" sz="1800" b="1" dirty="0">
                <a:solidFill>
                  <a:schemeClr val="tx1"/>
                </a:solidFill>
                <a:sym typeface="Arial" panose="020B0604020202020204" pitchFamily="34" charset="0"/>
              </a:rPr>
              <a:t> </a:t>
            </a:r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Romania, Slovakia, and Ukraine</a:t>
            </a:r>
          </a:p>
          <a:p>
            <a:pPr marL="45720" indent="0" eaLnBrk="1" hangingPunct="1">
              <a:lnSpc>
                <a:spcPct val="90000"/>
              </a:lnSpc>
              <a:buNone/>
            </a:pPr>
            <a:r>
              <a:rPr lang="en-US" altLang="de-DE" sz="1400" dirty="0">
                <a:solidFill>
                  <a:srgbClr val="000000"/>
                </a:solidFill>
                <a:sym typeface="Arial" panose="020B0604020202020204" pitchFamily="34" charset="0"/>
              </a:rPr>
              <a:t>          </a:t>
            </a:r>
            <a:r>
              <a:rPr lang="en-US" altLang="de-DE" sz="1400" dirty="0">
                <a:solidFill>
                  <a:srgbClr val="000000"/>
                </a:solidFill>
                <a:sym typeface="Arial" panose="020B0604020202020204" pitchFamily="34" charset="0"/>
                <a:hlinkClick r:id="rId3"/>
              </a:rPr>
              <a:t>http://www.interreg-danube.eu/approved-projects/transgreen</a:t>
            </a:r>
            <a:r>
              <a:rPr lang="en-US" altLang="de-DE" sz="1400" dirty="0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en-US" altLang="de-DE" sz="1800" dirty="0">
              <a:solidFill>
                <a:schemeClr val="tx1"/>
              </a:solidFill>
              <a:sym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de-DE" sz="2400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51384" y="4437112"/>
            <a:ext cx="6120680" cy="2304256"/>
          </a:xfrm>
          <a:prstGeom prst="rect">
            <a:avLst/>
          </a:prstGeom>
          <a:ln w="349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2"/>
              </a:buClr>
              <a:buSzPct val="80000"/>
              <a:buFont typeface="Wingdings" pitchFamily="2" charset="2"/>
              <a:buChar char="§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2"/>
              </a:buClr>
              <a:buSzPct val="80000"/>
              <a:buFont typeface="Wingdings" pitchFamily="2" charset="2"/>
              <a:buChar char="§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2"/>
              </a:buClr>
              <a:buSzPct val="80000"/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2"/>
              </a:buClr>
              <a:buSzPct val="80000"/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itchFamily="2" charset="2"/>
              <a:buChar char="§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itchFamily="2" charset="2"/>
              <a:buChar char="§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Wingdings" pitchFamily="2" charset="2"/>
              <a:buChar char="§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de-DE" sz="1800" dirty="0">
              <a:solidFill>
                <a:schemeClr val="tx1"/>
              </a:solidFill>
              <a:sym typeface="Arial" panose="020B0604020202020204" pitchFamily="34" charset="0"/>
            </a:endParaRPr>
          </a:p>
          <a:p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…means restoration and managing </a:t>
            </a:r>
            <a:r>
              <a:rPr lang="en-US" altLang="de-DE" sz="1800" b="1" dirty="0">
                <a:solidFill>
                  <a:schemeClr val="tx1"/>
                </a:solidFill>
                <a:sym typeface="Arial" panose="020B0604020202020204" pitchFamily="34" charset="0"/>
              </a:rPr>
              <a:t>ecological corridors</a:t>
            </a:r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 in the Carpathian</a:t>
            </a:r>
          </a:p>
          <a:p>
            <a:r>
              <a:rPr lang="en-US" altLang="de-DE" sz="1800" dirty="0">
                <a:solidFill>
                  <a:schemeClr val="tx1"/>
                </a:solidFill>
                <a:sym typeface="Arial" panose="020B0604020202020204" pitchFamily="34" charset="0"/>
              </a:rPr>
              <a:t>… being implemented in in the Czech Republic, Hungary, Romania, Serbia, Slovakia, and Ukraine</a:t>
            </a:r>
          </a:p>
          <a:p>
            <a:pPr marL="45720" indent="0">
              <a:buNone/>
            </a:pPr>
            <a:r>
              <a:rPr lang="en-US" altLang="de-DE" sz="1400" dirty="0">
                <a:solidFill>
                  <a:srgbClr val="000000"/>
                </a:solidFill>
                <a:sym typeface="Arial" panose="020B0604020202020204" pitchFamily="34" charset="0"/>
              </a:rPr>
              <a:t>        </a:t>
            </a:r>
            <a:r>
              <a:rPr lang="en-US" altLang="de-DE" sz="1400" dirty="0">
                <a:solidFill>
                  <a:srgbClr val="000000"/>
                </a:solidFill>
                <a:sym typeface="Arial" panose="020B0604020202020204" pitchFamily="34" charset="0"/>
                <a:hlinkClick r:id="rId4"/>
              </a:rPr>
              <a:t>http://www.interreg-danube.eu/approved-projects/connectgreen</a:t>
            </a:r>
            <a:r>
              <a:rPr lang="en-US" altLang="de-DE" sz="1400" dirty="0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</a:p>
          <a:p>
            <a:pPr>
              <a:buFontTx/>
              <a:buNone/>
            </a:pPr>
            <a:endParaRPr lang="en-US" altLang="de-D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128" y="20629"/>
            <a:ext cx="4924318" cy="34083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400" y="-22944"/>
            <a:ext cx="3024336" cy="11743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48128" y="3501008"/>
            <a:ext cx="4915768" cy="33569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7408" y="3573016"/>
            <a:ext cx="3456384" cy="142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484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540">
            <a:extLst>
              <a:ext uri="{FF2B5EF4-FFF2-40B4-BE49-F238E27FC236}">
                <a16:creationId xmlns:a16="http://schemas.microsoft.com/office/drawing/2014/main" id="{475BBB04-267A-44E9-B722-F4AF38C18054}"/>
              </a:ext>
            </a:extLst>
          </p:cNvPr>
          <p:cNvPicPr preferRelativeResize="0"/>
          <p:nvPr/>
        </p:nvPicPr>
        <p:blipFill rotWithShape="1">
          <a:blip r:embed="rId3"/>
          <a:srcRect t="7814" r="2" b="17174"/>
          <a:stretch/>
        </p:blipFill>
        <p:spPr>
          <a:xfrm>
            <a:off x="20" y="10"/>
            <a:ext cx="4475130" cy="2232366"/>
          </a:xfrm>
          <a:prstGeom prst="rect">
            <a:avLst/>
          </a:prstGeom>
          <a:noFill/>
        </p:spPr>
      </p:pic>
      <p:pic>
        <p:nvPicPr>
          <p:cNvPr id="9" name="Shape 543" descr="G:\docs\05 PUBLICATIONS\01 GENERAL IMAGE MATERIAL\Carpathian mountains\Romania by Mircea Verghelet_new\vest toamna!!!_4.jpg">
            <a:extLst>
              <a:ext uri="{FF2B5EF4-FFF2-40B4-BE49-F238E27FC236}">
                <a16:creationId xmlns:a16="http://schemas.microsoft.com/office/drawing/2014/main" id="{12306BC6-1154-411D-A623-67DEE8E1BDE5}"/>
              </a:ext>
            </a:extLst>
          </p:cNvPr>
          <p:cNvPicPr preferRelativeResize="0"/>
          <p:nvPr/>
        </p:nvPicPr>
        <p:blipFill rotWithShape="1">
          <a:blip r:embed="rId4"/>
          <a:srcRect t="11017" r="2" b="14255"/>
          <a:stretch/>
        </p:blipFill>
        <p:spPr>
          <a:xfrm>
            <a:off x="20" y="2325504"/>
            <a:ext cx="4475130" cy="2215527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0EB23A-0911-470D-833E-567B17A159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153" r="6905" b="1"/>
          <a:stretch/>
        </p:blipFill>
        <p:spPr>
          <a:xfrm>
            <a:off x="20" y="4634159"/>
            <a:ext cx="4475130" cy="222384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8705EF-3D11-46CD-8900-31B7C94CAA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70109" y="2121408"/>
            <a:ext cx="6730276" cy="40507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Arial"/>
              <a:buChar char="•"/>
              <a:defRPr/>
            </a:pPr>
            <a:endParaRPr lang="en-US" altLang="de-DE" sz="2000">
              <a:sym typeface="Arial" panose="020B0604020202020204" pitchFamily="34" charset="0"/>
            </a:endParaRPr>
          </a:p>
          <a:p>
            <a:pPr marL="45720" indent="0">
              <a:buNone/>
              <a:defRPr/>
            </a:pPr>
            <a:r>
              <a:rPr lang="en-GB" sz="2000" b="1"/>
              <a:t>CENTALPARKS project </a:t>
            </a:r>
          </a:p>
          <a:p>
            <a:pPr marL="45720" indent="0">
              <a:buNone/>
              <a:defRPr/>
            </a:pPr>
            <a:r>
              <a:rPr lang="en-GB" altLang="de-DE" sz="2000">
                <a:sym typeface="Arial" panose="020B0604020202020204" pitchFamily="34" charset="0"/>
              </a:rPr>
              <a:t>…</a:t>
            </a:r>
            <a:r>
              <a:rPr lang="en-US" altLang="de-DE" sz="2000">
                <a:sym typeface="Arial" panose="020B0604020202020204" pitchFamily="34" charset="0"/>
              </a:rPr>
              <a:t>Building management capacities of Carpathian protected areas for the integration and harmonization of biodiversity protection with the local socio-economic development</a:t>
            </a:r>
          </a:p>
          <a:p>
            <a:pPr marL="45720" indent="0">
              <a:buNone/>
              <a:defRPr/>
            </a:pPr>
            <a:r>
              <a:rPr lang="en-GB" sz="2000"/>
              <a:t>Need to strengthen the Carpathian Network of Protected Areas</a:t>
            </a:r>
          </a:p>
          <a:p>
            <a:pPr marL="45720" indent="0">
              <a:buNone/>
              <a:defRPr/>
            </a:pPr>
            <a:endParaRPr lang="en-US" altLang="de-DE" sz="2000">
              <a:sym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en-US" altLang="de-DE" sz="2000"/>
          </a:p>
        </p:txBody>
      </p:sp>
    </p:spTree>
    <p:extLst>
      <p:ext uri="{BB962C8B-B14F-4D97-AF65-F5344CB8AC3E}">
        <p14:creationId xmlns:p14="http://schemas.microsoft.com/office/powerpoint/2010/main" val="20437964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D8121-EC3A-4286-A4EE-F4CFB6F11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3578"/>
            <a:ext cx="4595071" cy="1645501"/>
          </a:xfrm>
        </p:spPr>
        <p:txBody>
          <a:bodyPr>
            <a:normAutofit/>
          </a:bodyPr>
          <a:lstStyle/>
          <a:p>
            <a:r>
              <a:rPr lang="en-GB"/>
              <a:t>Large Carnivores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B5C83-0454-4F58-9FCF-A7595D74E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48467"/>
            <a:ext cx="4595071" cy="3628495"/>
          </a:xfrm>
        </p:spPr>
        <p:txBody>
          <a:bodyPr>
            <a:normAutofit/>
          </a:bodyPr>
          <a:lstStyle/>
          <a:p>
            <a:r>
              <a:rPr lang="en-GB" sz="1700"/>
              <a:t>Achieving the </a:t>
            </a:r>
            <a:r>
              <a:rPr lang="en-US" sz="1700" b="1"/>
              <a:t>international action plan for the conservation and sustainable management for the Carpathian populations of large carnivores </a:t>
            </a:r>
          </a:p>
          <a:p>
            <a:endParaRPr lang="en-US" sz="1700"/>
          </a:p>
          <a:p>
            <a:r>
              <a:rPr lang="en-US" sz="1700"/>
              <a:t>Declaration on the Management and Protection of Large Carnivores in the Carpathians </a:t>
            </a:r>
          </a:p>
          <a:p>
            <a:pPr marL="45720" indent="0">
              <a:buNone/>
            </a:pPr>
            <a:endParaRPr lang="en-US" sz="1700"/>
          </a:p>
          <a:p>
            <a:r>
              <a:rPr lang="en-US" sz="1700"/>
              <a:t>Cooperation with the International Council for Game and Wildlife Conservation </a:t>
            </a:r>
          </a:p>
          <a:p>
            <a:endParaRPr lang="en-GB" sz="17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3713C1-2FB2-413B-BF91-3AE41726F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0991" y="3474720"/>
            <a:ext cx="6100914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795B4D-5022-4A7F-A01D-8D880B7CD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99584" y="0"/>
            <a:ext cx="6192415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D19018-DE7C-4796-ADF2-AD2EB0FC0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5999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Shape 676">
            <a:extLst>
              <a:ext uri="{FF2B5EF4-FFF2-40B4-BE49-F238E27FC236}">
                <a16:creationId xmlns:a16="http://schemas.microsoft.com/office/drawing/2014/main" id="{FAAEC970-1398-4803-90DE-050BF7E84A8C}"/>
              </a:ext>
            </a:extLst>
          </p:cNvPr>
          <p:cNvPicPr preferRelativeResize="0"/>
          <p:nvPr/>
        </p:nvPicPr>
        <p:blipFill rotWithShape="1">
          <a:blip r:embed="rId2"/>
          <a:stretch/>
        </p:blipFill>
        <p:spPr>
          <a:xfrm>
            <a:off x="6420908" y="902550"/>
            <a:ext cx="2364317" cy="1578181"/>
          </a:xfrm>
          <a:prstGeom prst="rect">
            <a:avLst/>
          </a:prstGeom>
          <a:noFill/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1A0A2C2-4F85-44AF-8708-8DCA4B550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9624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Shape 679">
            <a:extLst>
              <a:ext uri="{FF2B5EF4-FFF2-40B4-BE49-F238E27FC236}">
                <a16:creationId xmlns:a16="http://schemas.microsoft.com/office/drawing/2014/main" id="{F05B6BA1-66AE-4F87-A990-414BD8CEE428}"/>
              </a:ext>
            </a:extLst>
          </p:cNvPr>
          <p:cNvPicPr preferRelativeResize="0"/>
          <p:nvPr/>
        </p:nvPicPr>
        <p:blipFill rotWithShape="1">
          <a:blip r:embed="rId3"/>
          <a:stretch/>
        </p:blipFill>
        <p:spPr>
          <a:xfrm>
            <a:off x="9502775" y="905506"/>
            <a:ext cx="2364317" cy="1572270"/>
          </a:xfrm>
          <a:prstGeom prst="rect">
            <a:avLst/>
          </a:prstGeom>
          <a:noFill/>
        </p:spPr>
      </p:pic>
      <p:pic>
        <p:nvPicPr>
          <p:cNvPr id="5" name="Shape 678" descr="Bildergebnis für lynx european">
            <a:extLst>
              <a:ext uri="{FF2B5EF4-FFF2-40B4-BE49-F238E27FC236}">
                <a16:creationId xmlns:a16="http://schemas.microsoft.com/office/drawing/2014/main" id="{14E1D983-D950-4C7A-B860-A035D705460E}"/>
              </a:ext>
            </a:extLst>
          </p:cNvPr>
          <p:cNvPicPr preferRelativeResize="0"/>
          <p:nvPr/>
        </p:nvPicPr>
        <p:blipFill rotWithShape="1">
          <a:blip r:embed="rId4"/>
          <a:stretch/>
        </p:blipFill>
        <p:spPr>
          <a:xfrm>
            <a:off x="7213585" y="3796452"/>
            <a:ext cx="3860829" cy="25598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5727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C7B084-5B44-4FDE-A954-CB6D202D7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Carpathian New deal for Nature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4154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2" descr="Logo">
            <a:extLst>
              <a:ext uri="{FF2B5EF4-FFF2-40B4-BE49-F238E27FC236}">
                <a16:creationId xmlns:a16="http://schemas.microsoft.com/office/drawing/2014/main" id="{F5DAF969-4DA2-42CA-8FAD-64A613925E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9175" y="489204"/>
            <a:ext cx="3048257" cy="451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101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 descr="Chevron Access Process diagram showing 4 milestones from left to right with bullet points inside each milestone box."/>
          <p:cNvGraphicFramePr>
            <a:graphicFrameLocks noGrp="1"/>
          </p:cNvGraphicFramePr>
          <p:nvPr>
            <p:ph idx="1"/>
          </p:nvPr>
        </p:nvGraphicFramePr>
        <p:xfrm>
          <a:off x="551384" y="620688"/>
          <a:ext cx="1152128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336" y="5949280"/>
            <a:ext cx="1835055" cy="59136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62957" y="5805264"/>
            <a:ext cx="1329043" cy="86570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5360" y="116632"/>
            <a:ext cx="928903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Sustainable Forest Management  </a:t>
            </a:r>
          </a:p>
        </p:txBody>
      </p:sp>
      <p:graphicFrame>
        <p:nvGraphicFramePr>
          <p:cNvPr id="18" name="Diagram 17"/>
          <p:cNvGraphicFramePr/>
          <p:nvPr/>
        </p:nvGraphicFramePr>
        <p:xfrm>
          <a:off x="1703512" y="5085184"/>
          <a:ext cx="5976664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41477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20B8AD-5148-4150-A277-1652CE73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FFFFFF"/>
                </a:solidFill>
              </a:rPr>
              <a:t>Leaving no one behind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6D52EF7-1EE2-4C5F-AEAC-510B676D70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319663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393430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335360" y="188640"/>
            <a:ext cx="9509760" cy="657384"/>
          </a:xfrm>
        </p:spPr>
        <p:txBody>
          <a:bodyPr>
            <a:normAutofit/>
          </a:bodyPr>
          <a:lstStyle/>
          <a:p>
            <a:r>
              <a:rPr lang="en-GB" sz="3200" dirty="0"/>
              <a:t>Sustainable Tourism </a:t>
            </a:r>
          </a:p>
        </p:txBody>
      </p:sp>
      <p:graphicFrame>
        <p:nvGraphicFramePr>
          <p:cNvPr id="4" name="Content Placeholder 3" descr="Chevron Access Process diagram showing 4 milestones from left to right with bullet points inside each milestone box."/>
          <p:cNvGraphicFramePr>
            <a:graphicFrameLocks noGrp="1"/>
          </p:cNvGraphicFramePr>
          <p:nvPr>
            <p:ph idx="1"/>
          </p:nvPr>
        </p:nvGraphicFramePr>
        <p:xfrm>
          <a:off x="335360" y="31237"/>
          <a:ext cx="1152128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/>
        </p:nvGraphicFramePr>
        <p:xfrm>
          <a:off x="7176120" y="4365104"/>
          <a:ext cx="4871864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9336" y="4869160"/>
            <a:ext cx="2558096" cy="1656000"/>
          </a:xfrm>
          <a:prstGeom prst="rect">
            <a:avLst/>
          </a:prstGeom>
          <a:effectLst>
            <a:outerShdw dist="38100" algn="l" rotWithShape="0">
              <a:prstClr val="black">
                <a:alpha val="40000"/>
              </a:prstClr>
            </a:outerShdw>
            <a:softEdge rad="762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83632" y="4869160"/>
            <a:ext cx="2697541" cy="1656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1877209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9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0ADF0F-AED8-47C4-BF88-34DB4076D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538" y="475663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800">
                <a:solidFill>
                  <a:srgbClr val="FFFFFF"/>
                </a:solidFill>
              </a:rPr>
              <a:t>CARPATHIAN TOURISM Cooperation of V4 Countries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642E03-0A91-4BB2-A4DA-3459572D1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8" y="307731"/>
            <a:ext cx="2908280" cy="3997637"/>
          </a:xfrm>
          <a:prstGeom prst="rect">
            <a:avLst/>
          </a:prstGeom>
        </p:spPr>
      </p:pic>
      <p:pic>
        <p:nvPicPr>
          <p:cNvPr id="16" name="Content Placeholder 3">
            <a:extLst>
              <a:ext uri="{FF2B5EF4-FFF2-40B4-BE49-F238E27FC236}">
                <a16:creationId xmlns:a16="http://schemas.microsoft.com/office/drawing/2014/main" id="{D6F6A0F3-7352-459C-A25E-883D5FD26A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04970" y="307731"/>
            <a:ext cx="3278062" cy="399763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6755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16888A9-A9E5-458E-B12E-0F31B8F6E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GB" sz="4000" dirty="0">
                <a:solidFill>
                  <a:srgbClr val="FFFFFF"/>
                </a:solidFill>
              </a:rPr>
              <a:t>The Carpathian Convention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403B4F4-8B31-424F-90DB-AB57129607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7458298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6716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>
            <a:extLst>
              <a:ext uri="{FF2B5EF4-FFF2-40B4-BE49-F238E27FC236}">
                <a16:creationId xmlns:a16="http://schemas.microsoft.com/office/drawing/2014/main" id="{A0BF428C-DA8B-4D99-9930-18F7F91D87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76801" y="1690688"/>
            <a:ext cx="7316944" cy="5167312"/>
          </a:xfrm>
          <a:custGeom>
            <a:avLst/>
            <a:gdLst>
              <a:gd name="connsiteX0" fmla="*/ 0 w 7316944"/>
              <a:gd name="connsiteY0" fmla="*/ 0 h 5167312"/>
              <a:gd name="connsiteX1" fmla="*/ 7316944 w 7316944"/>
              <a:gd name="connsiteY1" fmla="*/ 0 h 5167312"/>
              <a:gd name="connsiteX2" fmla="*/ 7316944 w 7316944"/>
              <a:gd name="connsiteY2" fmla="*/ 5167312 h 5167312"/>
              <a:gd name="connsiteX3" fmla="*/ 472697 w 7316944"/>
              <a:gd name="connsiteY3" fmla="*/ 5167312 h 5167312"/>
              <a:gd name="connsiteX4" fmla="*/ 2866576 w 7316944"/>
              <a:gd name="connsiteY4" fmla="*/ 952 h 5167312"/>
              <a:gd name="connsiteX5" fmla="*/ 0 w 7316944"/>
              <a:gd name="connsiteY5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16944" h="5167312">
                <a:moveTo>
                  <a:pt x="0" y="0"/>
                </a:moveTo>
                <a:lnTo>
                  <a:pt x="7316944" y="0"/>
                </a:lnTo>
                <a:lnTo>
                  <a:pt x="7316944" y="5167312"/>
                </a:lnTo>
                <a:lnTo>
                  <a:pt x="472697" y="5167312"/>
                </a:lnTo>
                <a:lnTo>
                  <a:pt x="2866576" y="952"/>
                </a:lnTo>
                <a:lnTo>
                  <a:pt x="0" y="952"/>
                </a:lnTo>
                <a:close/>
              </a:path>
            </a:pathLst>
          </a:custGeom>
          <a:solidFill>
            <a:srgbClr val="A6A6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Freeform 37">
            <a:extLst>
              <a:ext uri="{FF2B5EF4-FFF2-40B4-BE49-F238E27FC236}">
                <a16:creationId xmlns:a16="http://schemas.microsoft.com/office/drawing/2014/main" id="{A03E2379-8871-408A-95CE-7AAE8FA53A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746" y="1691164"/>
            <a:ext cx="7571262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/>
              <a:t>Climate Change in the Carpathians  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838200" y="2015406"/>
            <a:ext cx="5097779" cy="4065986"/>
          </a:xfrm>
        </p:spPr>
        <p:txBody>
          <a:bodyPr anchor="t">
            <a:normAutofit/>
          </a:bodyPr>
          <a:lstStyle/>
          <a:p>
            <a:r>
              <a:rPr lang="en-GB" sz="2000">
                <a:solidFill>
                  <a:srgbClr val="FFFFFF"/>
                </a:solidFill>
              </a:rPr>
              <a:t>New Article 12bis on Climate Change introduced to the Carpathian Convention                      </a:t>
            </a:r>
            <a:r>
              <a:rPr lang="en-GB" sz="2000" b="1" u="sng">
                <a:solidFill>
                  <a:srgbClr val="FFFFFF"/>
                </a:solidFill>
              </a:rPr>
              <a:t>– need for implementation! </a:t>
            </a:r>
          </a:p>
          <a:p>
            <a:endParaRPr lang="en-GB" sz="2000" b="1" u="sng">
              <a:solidFill>
                <a:srgbClr val="FFFFFF"/>
              </a:solidFill>
            </a:endParaRPr>
          </a:p>
          <a:p>
            <a:r>
              <a:rPr lang="en-GB" sz="2000">
                <a:solidFill>
                  <a:srgbClr val="FFFFFF"/>
                </a:solidFill>
              </a:rPr>
              <a:t>Outlook on Adaptation to Climate Change </a:t>
            </a:r>
          </a:p>
          <a:p>
            <a:endParaRPr lang="en-GB" sz="2000">
              <a:solidFill>
                <a:srgbClr val="FFFFFF"/>
              </a:solidFill>
            </a:endParaRPr>
          </a:p>
          <a:p>
            <a:r>
              <a:rPr lang="en-GB" sz="2000">
                <a:solidFill>
                  <a:srgbClr val="FFFFFF"/>
                </a:solidFill>
              </a:rPr>
              <a:t>UNFCCC COP24  - 11 December 2018,  Katowice, Poland                                                         - </a:t>
            </a:r>
            <a:r>
              <a:rPr lang="en-US" sz="2000">
                <a:solidFill>
                  <a:srgbClr val="FFFFFF"/>
                </a:solidFill>
              </a:rPr>
              <a:t>a high-level side-event </a:t>
            </a:r>
          </a:p>
          <a:p>
            <a:pPr marL="45720" indent="0">
              <a:buNone/>
            </a:pPr>
            <a:r>
              <a:rPr lang="en-US" sz="2000" u="sng">
                <a:solidFill>
                  <a:srgbClr val="FFFFFF"/>
                </a:solidFill>
              </a:rPr>
              <a:t>“</a:t>
            </a:r>
            <a:r>
              <a:rPr lang="en-US" sz="2000" b="1" u="sng">
                <a:solidFill>
                  <a:srgbClr val="FFFFFF"/>
                </a:solidFill>
              </a:rPr>
              <a:t>Mountain adaptation: vulnerable peaks and people”</a:t>
            </a:r>
            <a:endParaRPr lang="en-GB" sz="2000" b="1">
              <a:solidFill>
                <a:srgbClr val="FFFFFF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378" y="1828800"/>
            <a:ext cx="2761350" cy="2112433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801" y="4290828"/>
            <a:ext cx="5116410" cy="1734976"/>
          </a:xfrm>
          <a:custGeom>
            <a:avLst/>
            <a:gdLst>
              <a:gd name="connsiteX0" fmla="*/ 0 w 4636009"/>
              <a:gd name="connsiteY0" fmla="*/ 0 h 5032375"/>
              <a:gd name="connsiteX1" fmla="*/ 4636009 w 4636009"/>
              <a:gd name="connsiteY1" fmla="*/ 0 h 5032375"/>
              <a:gd name="connsiteX2" fmla="*/ 4636009 w 4636009"/>
              <a:gd name="connsiteY2" fmla="*/ 5032375 h 5032375"/>
              <a:gd name="connsiteX3" fmla="*/ 0 w 4636009"/>
              <a:gd name="connsiteY3" fmla="*/ 5032375 h 503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6009" h="5032375">
                <a:moveTo>
                  <a:pt x="0" y="0"/>
                </a:moveTo>
                <a:lnTo>
                  <a:pt x="4636009" y="0"/>
                </a:lnTo>
                <a:lnTo>
                  <a:pt x="4636009" y="5032375"/>
                </a:lnTo>
                <a:lnTo>
                  <a:pt x="0" y="5032375"/>
                </a:lnTo>
                <a:close/>
              </a:path>
            </a:pathLst>
          </a:cu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36" y="5949280"/>
            <a:ext cx="1835055" cy="5913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2957" y="5942545"/>
            <a:ext cx="1329043" cy="86570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19536" y="134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6793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477749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527538" y="475663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rgbClr val="FFFFFF"/>
                </a:solidFill>
              </a:rPr>
              <a:t>Climate Change in the Carpathians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11" y="307731"/>
            <a:ext cx="5125175" cy="3997637"/>
          </a:xfrm>
          <a:prstGeom prst="rect">
            <a:avLst/>
          </a:prstGeom>
        </p:spPr>
      </p:pic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416043" y="308320"/>
            <a:ext cx="5455917" cy="3996459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36" y="5949280"/>
            <a:ext cx="1835055" cy="5913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2957" y="5805264"/>
            <a:ext cx="1329043" cy="86570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19536" y="134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81561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7">
            <a:extLst>
              <a:ext uri="{FF2B5EF4-FFF2-40B4-BE49-F238E27FC236}">
                <a16:creationId xmlns:a16="http://schemas.microsoft.com/office/drawing/2014/main" id="{D2C4BFA1-2075-4901-9E24-E41D1FDD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55481" y="498348"/>
            <a:ext cx="9902663" cy="5861304"/>
            <a:chOff x="1155481" y="498348"/>
            <a:chExt cx="9902663" cy="5861304"/>
          </a:xfrm>
        </p:grpSpPr>
        <p:sp>
          <p:nvSpPr>
            <p:cNvPr id="9" name="Oval 5">
              <a:extLst>
                <a:ext uri="{FF2B5EF4-FFF2-40B4-BE49-F238E27FC236}">
                  <a16:creationId xmlns:a16="http://schemas.microsoft.com/office/drawing/2014/main" id="{985A7375-E3AF-4F5C-85AE-17E883295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5481" y="498348"/>
              <a:ext cx="5861304" cy="5861304"/>
            </a:xfrm>
            <a:prstGeom prst="ellips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</p:sp>
        <p:sp>
          <p:nvSpPr>
            <p:cNvPr id="14" name="Oval 9">
              <a:extLst>
                <a:ext uri="{FF2B5EF4-FFF2-40B4-BE49-F238E27FC236}">
                  <a16:creationId xmlns:a16="http://schemas.microsoft.com/office/drawing/2014/main" id="{F0307F65-8304-4FA8-A841-D4D7625411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196840" y="498348"/>
              <a:ext cx="5861304" cy="5861304"/>
            </a:xfrm>
            <a:prstGeom prst="ellips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</p:sp>
        <p:sp>
          <p:nvSpPr>
            <p:cNvPr id="11" name="Oval 5">
              <a:extLst>
                <a:ext uri="{FF2B5EF4-FFF2-40B4-BE49-F238E27FC236}">
                  <a16:creationId xmlns:a16="http://schemas.microsoft.com/office/drawing/2014/main" id="{C8B8394C-136F-4E05-A002-D93A5E79CD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65348" y="498348"/>
              <a:ext cx="5861304" cy="58613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0ABDB-9B7B-45F9-9745-EB8AA2378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4495800"/>
            <a:ext cx="9144000" cy="76200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Will increasingly influence the Carpathians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53FB2EE-284F-4C87-AB3D-BBF87A9FA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514600"/>
            <a:ext cx="12192000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36E624-3C71-483E-9A77-A759623AD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776538"/>
            <a:ext cx="9144000" cy="13811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>
                <a:solidFill>
                  <a:schemeClr val="bg2"/>
                </a:solidFill>
                <a:latin typeface="+mj-lt"/>
                <a:ea typeface="+mj-ea"/>
                <a:cs typeface="+mj-cs"/>
              </a:rPr>
              <a:t>Global change</a:t>
            </a:r>
          </a:p>
        </p:txBody>
      </p:sp>
    </p:spTree>
    <p:extLst>
      <p:ext uri="{BB962C8B-B14F-4D97-AF65-F5344CB8AC3E}">
        <p14:creationId xmlns:p14="http://schemas.microsoft.com/office/powerpoint/2010/main" val="9877159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9">
            <a:extLst>
              <a:ext uri="{FF2B5EF4-FFF2-40B4-BE49-F238E27FC236}">
                <a16:creationId xmlns:a16="http://schemas.microsoft.com/office/drawing/2014/main" id="{AB45A142-4255-493C-8284-5D566C121B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B7456A-45B2-4002-A24F-4EF858C71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Shortly:  the EU dimension</a:t>
            </a:r>
          </a:p>
        </p:txBody>
      </p:sp>
      <p:cxnSp>
        <p:nvCxnSpPr>
          <p:cNvPr id="28" name="Straight Connector 21">
            <a:extLst>
              <a:ext uri="{FF2B5EF4-FFF2-40B4-BE49-F238E27FC236}">
                <a16:creationId xmlns:a16="http://schemas.microsoft.com/office/drawing/2014/main" id="{38FB9660-F42F-4313-BBC4-47C007FE4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F170A16-67E5-4C39-92C8-5F4F8BE5A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6" y="492573"/>
            <a:ext cx="5940197" cy="588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8886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A8A6C28-5975-4747-8D02-1BABB5AF20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315049" cy="692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4098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26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591A9A-01E0-4715-A1F7-E5D9D8B2C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105" y="802955"/>
            <a:ext cx="4977976" cy="1454051"/>
          </a:xfrm>
        </p:spPr>
        <p:txBody>
          <a:bodyPr>
            <a:normAutofit/>
          </a:bodyPr>
          <a:lstStyle/>
          <a:p>
            <a:r>
              <a:rPr lang="en-GB">
                <a:solidFill>
                  <a:srgbClr val="000000"/>
                </a:solidFill>
              </a:rPr>
              <a:t>The Carpathians in the EU</a:t>
            </a:r>
          </a:p>
        </p:txBody>
      </p:sp>
      <p:sp>
        <p:nvSpPr>
          <p:cNvPr id="14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RobotOutline">
            <a:extLst>
              <a:ext uri="{FF2B5EF4-FFF2-40B4-BE49-F238E27FC236}">
                <a16:creationId xmlns:a16="http://schemas.microsoft.com/office/drawing/2014/main" id="{6D366492-514C-44B7-9094-2E88F5215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254" y="1629089"/>
            <a:ext cx="3620021" cy="362002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D3D6A-C16A-462C-9F05-2AAFB1F9C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en-GB" sz="3600" dirty="0">
                <a:solidFill>
                  <a:schemeClr val="accent1"/>
                </a:solidFill>
              </a:rPr>
              <a:t>Terra incognita?</a:t>
            </a:r>
          </a:p>
          <a:p>
            <a:r>
              <a:rPr lang="en-GB" sz="3600" dirty="0">
                <a:solidFill>
                  <a:schemeClr val="accent1"/>
                </a:solidFill>
              </a:rPr>
              <a:t>EU accession to Carpathian Convention</a:t>
            </a:r>
          </a:p>
          <a:p>
            <a:endParaRPr lang="en-GB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4996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upload.wikimedia.org/wikipedia/commons/4/46/Sustainable_Development_Goals.jpg">
            <a:extLst>
              <a:ext uri="{FF2B5EF4-FFF2-40B4-BE49-F238E27FC236}">
                <a16:creationId xmlns:a16="http://schemas.microsoft.com/office/drawing/2014/main" id="{789C18F3-9146-45D0-A7AF-FA09498A7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691" y="2015204"/>
            <a:ext cx="7754040" cy="484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F4111D1-EAEF-486D-A26B-883204F066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60" y="260648"/>
            <a:ext cx="3212870" cy="12071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22A464-493A-4A83-8CDB-4E226E8907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920" y="242780"/>
            <a:ext cx="1697175" cy="14580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C719F6-E915-4003-AD89-515418094D34}"/>
              </a:ext>
            </a:extLst>
          </p:cNvPr>
          <p:cNvSpPr txBox="1"/>
          <p:nvPr/>
        </p:nvSpPr>
        <p:spPr>
          <a:xfrm>
            <a:off x="4151784" y="532604"/>
            <a:ext cx="3385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&amp;</a:t>
            </a:r>
          </a:p>
        </p:txBody>
      </p:sp>
      <p:sp>
        <p:nvSpPr>
          <p:cNvPr id="5" name="Heart 4">
            <a:extLst>
              <a:ext uri="{FF2B5EF4-FFF2-40B4-BE49-F238E27FC236}">
                <a16:creationId xmlns:a16="http://schemas.microsoft.com/office/drawing/2014/main" id="{E372F858-461E-493C-B19D-676D6BFB62CB}"/>
              </a:ext>
            </a:extLst>
          </p:cNvPr>
          <p:cNvSpPr/>
          <p:nvPr/>
        </p:nvSpPr>
        <p:spPr>
          <a:xfrm>
            <a:off x="752655" y="3432836"/>
            <a:ext cx="2634880" cy="2503190"/>
          </a:xfrm>
          <a:prstGeom prst="hear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862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360" y="188640"/>
            <a:ext cx="9509760" cy="657384"/>
          </a:xfrm>
        </p:spPr>
        <p:txBody>
          <a:bodyPr>
            <a:normAutofit/>
          </a:bodyPr>
          <a:lstStyle/>
          <a:p>
            <a:r>
              <a:rPr lang="en-GB" sz="3200" dirty="0"/>
              <a:t>The Carpathians at glance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980728"/>
            <a:ext cx="5085338" cy="39604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949280"/>
            <a:ext cx="1835055" cy="5913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2957" y="5805264"/>
            <a:ext cx="1329043" cy="86570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79376" y="1772816"/>
            <a:ext cx="52919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GB" altLang="en-US" sz="20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Largest, longest, most twisted and fragmented mountain range in Europe</a:t>
            </a:r>
          </a:p>
          <a:p>
            <a:pPr indent="-285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endParaRPr lang="en-GB" altLang="en-US" sz="2000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indent="-285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GB" altLang="en-US" sz="20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Providing essential ecosystem goods to communities in seven countries (Czech Republic, Hungary, Poland, Romania, Serbia, Slovakia, Ukraine)</a:t>
            </a:r>
          </a:p>
          <a:p>
            <a:pPr indent="-285750">
              <a:lnSpc>
                <a:spcPct val="90000"/>
              </a:lnSpc>
              <a:spcBef>
                <a:spcPct val="0"/>
              </a:spcBef>
              <a:buFont typeface="Arial" charset="0"/>
              <a:buChar char="•"/>
            </a:pPr>
            <a:endParaRPr lang="en-GB" altLang="en-US" sz="2000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indent="-28575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GB" altLang="en-US" sz="20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  <a:sym typeface="Arimo" charset="0"/>
              </a:rPr>
              <a:t>Over 50% of the territory natural and semi-natural forests </a:t>
            </a:r>
          </a:p>
        </p:txBody>
      </p:sp>
    </p:spTree>
    <p:extLst>
      <p:ext uri="{BB962C8B-B14F-4D97-AF65-F5344CB8AC3E}">
        <p14:creationId xmlns:p14="http://schemas.microsoft.com/office/powerpoint/2010/main" val="37658659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F734422-6CAB-46F5-B5A9-F677B4023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GB" sz="4000">
                <a:solidFill>
                  <a:srgbClr val="FFFFFF"/>
                </a:solidFill>
              </a:rPr>
              <a:t>The global picture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62989314-03C3-4DD0-9A65-1560329F84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9948003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80083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FA67CD3-AB4E-4A7A-BEB8-53C445D8C4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26"/>
            <a:ext cx="5614875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7CF545F-9C2E-4446-97CD-AD92990C2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2CC664-0320-4667-BD72-27AAEFBB5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105" y="802955"/>
            <a:ext cx="4977976" cy="1454051"/>
          </a:xfrm>
        </p:spPr>
        <p:txBody>
          <a:bodyPr>
            <a:normAutofit/>
          </a:bodyPr>
          <a:lstStyle/>
          <a:p>
            <a:r>
              <a:rPr lang="en-GB" sz="3100">
                <a:solidFill>
                  <a:srgbClr val="000000"/>
                </a:solidFill>
              </a:rPr>
              <a:t>Science for decision-making – our sounding board</a:t>
            </a:r>
          </a:p>
        </p:txBody>
      </p:sp>
      <p:sp>
        <p:nvSpPr>
          <p:cNvPr id="14" name="Freeform 62">
            <a:extLst>
              <a:ext uri="{FF2B5EF4-FFF2-40B4-BE49-F238E27FC236}">
                <a16:creationId xmlns:a16="http://schemas.microsoft.com/office/drawing/2014/main" id="{339C8D78-A644-462F-B674-F440635E5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5000"/>
                  </a:schemeClr>
                </a:gs>
                <a:gs pos="100000">
                  <a:schemeClr val="bg2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Head with Gears">
            <a:extLst>
              <a:ext uri="{FF2B5EF4-FFF2-40B4-BE49-F238E27FC236}">
                <a16:creationId xmlns:a16="http://schemas.microsoft.com/office/drawing/2014/main" id="{66CD9245-7709-4880-A079-3BE9B2E1B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0254" y="1629089"/>
            <a:ext cx="3620021" cy="362002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E0C056-9642-4FD1-BD09-86C5B69E3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en-GB" sz="2000">
                <a:solidFill>
                  <a:srgbClr val="000000"/>
                </a:solidFill>
              </a:rPr>
              <a:t>The Forum Carpaticum and the Science for the Carpathians</a:t>
            </a:r>
          </a:p>
        </p:txBody>
      </p:sp>
    </p:spTree>
    <p:extLst>
      <p:ext uri="{BB962C8B-B14F-4D97-AF65-F5344CB8AC3E}">
        <p14:creationId xmlns:p14="http://schemas.microsoft.com/office/powerpoint/2010/main" val="40908515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89D91C-9096-4209-BAFE-E78C5BC1F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FFFF"/>
                </a:solidFill>
              </a:rPr>
              <a:t>Science for Carpathians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B331F1C-E6C8-4744-A2E2-B8F91E1095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9700292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427677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27851" b="15017"/>
          <a:stretch/>
        </p:blipFill>
        <p:spPr bwMode="auto">
          <a:xfrm>
            <a:off x="-1" y="10"/>
            <a:ext cx="12192001" cy="4666928"/>
          </a:xfrm>
          <a:prstGeom prst="rect">
            <a:avLst/>
          </a:prstGeom>
          <a:noFill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E09A529-E47C-4634-BB98-0A9526C37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569C1A01-6FB5-43CE-ADCC-936728ACA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6267" y="4388303"/>
            <a:ext cx="824089" cy="70298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804998" y="4551037"/>
            <a:ext cx="5021782" cy="150993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>
                <a:solidFill>
                  <a:srgbClr val="000000"/>
                </a:solidFill>
              </a:rPr>
              <a:t>10 years</a:t>
            </a:r>
            <a:r>
              <a:rPr lang="sk-SK" sz="4000" b="1">
                <a:solidFill>
                  <a:srgbClr val="000000"/>
                </a:solidFill>
              </a:rPr>
              <a:t> of Carpathian conferences</a:t>
            </a:r>
            <a:endParaRPr lang="ro-RO" sz="4000" b="1">
              <a:solidFill>
                <a:srgbClr val="0000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6470247" y="4551037"/>
            <a:ext cx="4926411" cy="1509935"/>
          </a:xfrm>
        </p:spPr>
        <p:txBody>
          <a:bodyPr anchor="ctr">
            <a:normAutofit/>
          </a:bodyPr>
          <a:lstStyle/>
          <a:p>
            <a:pPr marL="0" indent="0">
              <a:buNone/>
              <a:defRPr/>
            </a:pPr>
            <a:r>
              <a:rPr lang="en-US" sz="1800" b="1" dirty="0">
                <a:solidFill>
                  <a:srgbClr val="000000"/>
                </a:solidFill>
              </a:rPr>
              <a:t>Launched </a:t>
            </a:r>
            <a:r>
              <a:rPr lang="sk-SK" sz="1800" b="1" dirty="0">
                <a:solidFill>
                  <a:srgbClr val="000000"/>
                </a:solidFill>
              </a:rPr>
              <a:t>in</a:t>
            </a:r>
            <a:r>
              <a:rPr lang="en-US" sz="1800" b="1" dirty="0">
                <a:solidFill>
                  <a:srgbClr val="000000"/>
                </a:solidFill>
              </a:rPr>
              <a:t> the first S4C </a:t>
            </a:r>
            <a:r>
              <a:rPr lang="sk-SK" sz="1800" b="1" dirty="0">
                <a:solidFill>
                  <a:srgbClr val="000000"/>
                </a:solidFill>
              </a:rPr>
              <a:t>c</a:t>
            </a:r>
            <a:r>
              <a:rPr lang="en-US" sz="1800" b="1" dirty="0" err="1">
                <a:solidFill>
                  <a:srgbClr val="000000"/>
                </a:solidFill>
              </a:rPr>
              <a:t>onference</a:t>
            </a:r>
            <a:r>
              <a:rPr lang="en-US" sz="1800" b="1" dirty="0">
                <a:solidFill>
                  <a:srgbClr val="000000"/>
                </a:solidFill>
              </a:rPr>
              <a:t> in Kraków, Poland (27-28 May 2008) as a direct response to the Carpathian Convention’s need of a voice from the Carpathian science community.</a:t>
            </a:r>
            <a:endParaRPr lang="ro-RO" sz="1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6394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37FD5E-D429-4BBC-A9AA-ADA51D0C8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GB">
                <a:solidFill>
                  <a:schemeClr val="accent1"/>
                </a:solidFill>
              </a:rPr>
              <a:t>A series of high level conferences</a:t>
            </a: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274F1CD-DB6E-4E04-9447-F09509A33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r>
              <a:rPr lang="sk-SK" sz="2400" b="1" kern="0" dirty="0">
                <a:cs typeface="Arial"/>
              </a:rPr>
              <a:t>2010 Kraków (Poland) </a:t>
            </a:r>
            <a:r>
              <a:rPr lang="en-GB" sz="2400" b="1" kern="0" dirty="0">
                <a:cs typeface="Arial"/>
              </a:rPr>
              <a:t> </a:t>
            </a:r>
            <a:r>
              <a:rPr lang="en-US" sz="2400" b="1" kern="0" dirty="0">
                <a:cs typeface="Arial"/>
              </a:rPr>
              <a:t>Integration of nature and society towards sustainability</a:t>
            </a:r>
            <a:endParaRPr lang="sk-SK" sz="2400" b="1" kern="0" dirty="0">
              <a:cs typeface="Arial"/>
            </a:endParaRPr>
          </a:p>
          <a:p>
            <a:pPr>
              <a:spcBef>
                <a:spcPts val="600"/>
              </a:spcBef>
            </a:pPr>
            <a:r>
              <a:rPr lang="sk-SK" sz="2400" b="1" kern="0" dirty="0">
                <a:cs typeface="Arial"/>
              </a:rPr>
              <a:t>2012 Stará Lesná (Slovakia) </a:t>
            </a:r>
            <a:r>
              <a:rPr lang="en-US" sz="2400" b="1" kern="0" dirty="0">
                <a:cs typeface="Arial"/>
              </a:rPr>
              <a:t>From data to knowledge, from knowledge to action</a:t>
            </a:r>
            <a:endParaRPr lang="sk-SK" sz="2400" b="1" kern="0" dirty="0">
              <a:cs typeface="Arial"/>
            </a:endParaRPr>
          </a:p>
          <a:p>
            <a:pPr>
              <a:spcBef>
                <a:spcPts val="600"/>
              </a:spcBef>
            </a:pPr>
            <a:r>
              <a:rPr lang="sk-SK" sz="2400" b="1" kern="0" dirty="0">
                <a:cs typeface="Arial"/>
              </a:rPr>
              <a:t>2014 Lviv (Ukraine) </a:t>
            </a:r>
            <a:r>
              <a:rPr lang="en-GB" sz="2400" b="1" kern="0" dirty="0">
                <a:cs typeface="Arial"/>
              </a:rPr>
              <a:t> </a:t>
            </a:r>
            <a:r>
              <a:rPr lang="en-US" sz="2400" b="1" kern="0" dirty="0">
                <a:cs typeface="Arial"/>
              </a:rPr>
              <a:t>Local Responses to Global Challenges</a:t>
            </a:r>
            <a:endParaRPr lang="sk-SK" sz="2400" b="1" kern="0" dirty="0">
              <a:cs typeface="Arial"/>
            </a:endParaRPr>
          </a:p>
          <a:p>
            <a:pPr>
              <a:spcBef>
                <a:spcPts val="600"/>
              </a:spcBef>
            </a:pPr>
            <a:r>
              <a:rPr lang="sk-SK" sz="2400" b="1" kern="0" dirty="0">
                <a:cs typeface="Arial"/>
              </a:rPr>
              <a:t>2016 Bucharest (Romania) </a:t>
            </a:r>
            <a:r>
              <a:rPr lang="en-GB" sz="2400" b="1" kern="0" dirty="0">
                <a:cs typeface="Arial"/>
              </a:rPr>
              <a:t> </a:t>
            </a:r>
            <a:r>
              <a:rPr lang="en-US" sz="2400" b="1" kern="0" dirty="0">
                <a:cs typeface="Arial"/>
              </a:rPr>
              <a:t>Future of the Carpathians: Smart, Sustainable, Inclusive</a:t>
            </a:r>
            <a:r>
              <a:rPr lang="sk-SK" sz="2400" b="1" kern="0" dirty="0">
                <a:cs typeface="Arial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sk-SK" sz="2400" b="1" kern="0" dirty="0">
                <a:cs typeface="Arial"/>
              </a:rPr>
              <a:t>2018 Eger (Hungary) </a:t>
            </a:r>
            <a:r>
              <a:rPr lang="en-GB" sz="2400" b="1" kern="0" dirty="0">
                <a:cs typeface="Arial"/>
              </a:rPr>
              <a:t> </a:t>
            </a:r>
            <a:r>
              <a:rPr lang="hu-HU" sz="2400" b="1" kern="0" dirty="0">
                <a:cs typeface="Arial"/>
              </a:rPr>
              <a:t>Adapting to </a:t>
            </a:r>
            <a:r>
              <a:rPr lang="en-US" sz="2400" b="1" kern="0" dirty="0">
                <a:cs typeface="Arial"/>
              </a:rPr>
              <a:t>Environmental and Social Risk in the Carpathian Mountain Region</a:t>
            </a:r>
          </a:p>
          <a:p>
            <a:pPr>
              <a:spcBef>
                <a:spcPts val="1200"/>
              </a:spcBef>
            </a:pPr>
            <a:r>
              <a:rPr lang="en-US" sz="2400" b="1" kern="0" dirty="0">
                <a:cs typeface="Arial"/>
              </a:rPr>
              <a:t>2020 </a:t>
            </a:r>
            <a:r>
              <a:rPr lang="en-US" sz="2400" b="1" kern="0" dirty="0" err="1">
                <a:cs typeface="Arial"/>
              </a:rPr>
              <a:t>Pruhonice</a:t>
            </a:r>
            <a:r>
              <a:rPr lang="en-US" sz="2400" b="1" kern="0" dirty="0">
                <a:cs typeface="Arial"/>
              </a:rPr>
              <a:t> Castle - Czech Republic</a:t>
            </a:r>
            <a:endParaRPr lang="sk-SK" sz="2400" b="1" kern="0" dirty="0">
              <a:cs typeface="Arial"/>
            </a:endParaRP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1607347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Alcím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hu-HU"/>
          </a:p>
        </p:txBody>
      </p:sp>
      <p:pic>
        <p:nvPicPr>
          <p:cNvPr id="6" name="Kép 3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0" y="1669976"/>
            <a:ext cx="12070222" cy="5188024"/>
          </a:xfrm>
          <a:prstGeom prst="rect">
            <a:avLst/>
          </a:prstGeom>
        </p:spPr>
      </p:pic>
      <p:sp>
        <p:nvSpPr>
          <p:cNvPr id="7" name="Obdĺžnik 6"/>
          <p:cNvSpPr/>
          <p:nvPr/>
        </p:nvSpPr>
        <p:spPr bwMode="auto">
          <a:xfrm>
            <a:off x="1750655" y="386442"/>
            <a:ext cx="8819902" cy="121602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algn="ctr">
              <a:defRPr/>
            </a:pPr>
            <a:r>
              <a:rPr lang="hu-HU" sz="2600" i="1" kern="0" dirty="0">
                <a:solidFill>
                  <a:srgbClr val="C0504D">
                    <a:lumMod val="50000"/>
                  </a:srgbClr>
                </a:solidFill>
                <a:latin typeface="Calibri"/>
                <a:cs typeface="Arial"/>
              </a:rPr>
              <a:t>Adapting to </a:t>
            </a:r>
            <a:r>
              <a:rPr lang="en-US" sz="2600" i="1" kern="0" dirty="0">
                <a:solidFill>
                  <a:srgbClr val="C0504D">
                    <a:lumMod val="50000"/>
                  </a:srgbClr>
                </a:solidFill>
                <a:latin typeface="Calibri"/>
                <a:cs typeface="Arial"/>
              </a:rPr>
              <a:t>Environmental and Social Risk in the Carpathian Mountain Region - </a:t>
            </a:r>
            <a:r>
              <a:rPr lang="sk-SK" sz="2800" dirty="0"/>
              <a:t>109 participants, 15 countries</a:t>
            </a:r>
          </a:p>
          <a:p>
            <a:pPr algn="ctr">
              <a:defRPr/>
            </a:pPr>
            <a:endParaRPr sz="2600" kern="0" dirty="0">
              <a:solidFill>
                <a:prstClr val="black"/>
              </a:solidFill>
              <a:latin typeface="Calibri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2F667905-C281-4679-A0DC-A0E4934DC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Forum </a:t>
            </a:r>
            <a:r>
              <a:rPr lang="en-US" dirty="0" err="1"/>
              <a:t>Carpaticum</a:t>
            </a:r>
            <a:r>
              <a:rPr lang="en-US" dirty="0"/>
              <a:t> Eger – thanks to Germany and Center for Ecological Research - HAS</a:t>
            </a:r>
          </a:p>
        </p:txBody>
      </p:sp>
      <p:pic>
        <p:nvPicPr>
          <p:cNvPr id="5" name="Kép 2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609600" y="1843882"/>
            <a:ext cx="5384800" cy="4038600"/>
          </a:xfrm>
          <a:prstGeom prst="rect">
            <a:avLst/>
          </a:prstGeom>
          <a:noFill/>
        </p:spPr>
      </p:pic>
      <p:sp>
        <p:nvSpPr>
          <p:cNvPr id="22" name="Date Placeholder 4">
            <a:extLst>
              <a:ext uri="{FF2B5EF4-FFF2-40B4-BE49-F238E27FC236}">
                <a16:creationId xmlns:a16="http://schemas.microsoft.com/office/drawing/2014/main" id="{03F66969-9A00-4DBB-AFA2-5E95037C7C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fld id="{4D0539A0-E7CD-4093-B6B7-420015800C1C}" type="datetimeFigureOut">
              <a:rPr lang="hu-HU"/>
              <a:pPr>
                <a:spcAft>
                  <a:spcPts val="600"/>
                </a:spcAft>
                <a:defRPr/>
              </a:pPr>
              <a:t>2019. 06. 13.</a:t>
            </a:fld>
            <a:endParaRPr lang="hu-HU"/>
          </a:p>
        </p:txBody>
      </p:sp>
      <p:sp>
        <p:nvSpPr>
          <p:cNvPr id="23" name="Footer Placeholder 5">
            <a:extLst>
              <a:ext uri="{FF2B5EF4-FFF2-40B4-BE49-F238E27FC236}">
                <a16:creationId xmlns:a16="http://schemas.microsoft.com/office/drawing/2014/main" id="{38471B5A-3D1E-45E6-95C0-6BB2C09B0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pPr>
              <a:defRPr/>
            </a:pPr>
            <a:endParaRPr lang="hu-HU"/>
          </a:p>
        </p:txBody>
      </p:sp>
      <p:sp>
        <p:nvSpPr>
          <p:cNvPr id="24" name="Slide Number Placeholder 6">
            <a:extLst>
              <a:ext uri="{FF2B5EF4-FFF2-40B4-BE49-F238E27FC236}">
                <a16:creationId xmlns:a16="http://schemas.microsoft.com/office/drawing/2014/main" id="{A644CD61-5528-4AD5-BEAD-1E0C79FBC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fld id="{8CFBE0B9-FADF-4439-96F9-03111985DCA5}" type="slidenum">
              <a:rPr lang="en-US"/>
              <a:pPr>
                <a:spcAft>
                  <a:spcPts val="600"/>
                </a:spcAft>
                <a:defRPr/>
              </a:pPr>
              <a:t>36</a:t>
            </a:fld>
            <a:endParaRPr lang="en-US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FA727601-31B4-44A1-B718-8E577CA75FB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/>
        </p:blipFill>
        <p:spPr bwMode="auto">
          <a:xfrm>
            <a:off x="6197600" y="2276871"/>
            <a:ext cx="5384800" cy="27363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34388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 bwMode="auto">
          <a:xfrm>
            <a:off x="1524000" y="188640"/>
            <a:ext cx="91440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200" b="1" dirty="0">
                <a:solidFill>
                  <a:schemeClr val="accent2">
                    <a:lumMod val="50000"/>
                  </a:schemeClr>
                </a:solidFill>
              </a:rPr>
              <a:t>The potential for social innovation in the revitalisation of Carpathian mountain communities  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sz="half" idx="1"/>
          </p:nvPr>
        </p:nvSpPr>
        <p:spPr bwMode="auto">
          <a:xfrm>
            <a:off x="1775520" y="1672208"/>
            <a:ext cx="8568952" cy="4349080"/>
          </a:xfrm>
        </p:spPr>
        <p:txBody>
          <a:bodyPr>
            <a:normAutofit/>
          </a:bodyPr>
          <a:lstStyle/>
          <a:p>
            <a:pPr marL="0" indent="0">
              <a:lnSpc>
                <a:spcPct val="95000"/>
              </a:lnSpc>
              <a:buNone/>
              <a:defRPr/>
            </a:pPr>
            <a:r>
              <a:rPr lang="ca-ES" sz="2600" dirty="0"/>
              <a:t>Social innovation involves:</a:t>
            </a:r>
            <a:r>
              <a:rPr lang="sk-SK" sz="2600" dirty="0"/>
              <a:t> </a:t>
            </a:r>
            <a:r>
              <a:rPr lang="ca-ES" sz="2600" dirty="0"/>
              <a:t>“</a:t>
            </a:r>
            <a:r>
              <a:rPr lang="ca-ES" sz="2600" i="1" dirty="0"/>
              <a:t>the reconfiguring of social practices, in response to societal challenges, which seeks to enhance outcomes on societal well-being and necessarily includes the engagement of civil society actors</a:t>
            </a:r>
            <a:r>
              <a:rPr lang="ca-ES" sz="2600" dirty="0"/>
              <a:t>”</a:t>
            </a:r>
            <a:endParaRPr lang="sk-SK" sz="2600" dirty="0"/>
          </a:p>
          <a:p>
            <a:pPr>
              <a:lnSpc>
                <a:spcPct val="95000"/>
              </a:lnSpc>
              <a:spcBef>
                <a:spcPts val="1800"/>
              </a:spcBef>
              <a:defRPr/>
            </a:pPr>
            <a:r>
              <a:rPr lang="en-US" sz="2600" dirty="0"/>
              <a:t>It is </a:t>
            </a:r>
            <a:r>
              <a:rPr lang="en-US" sz="2600" b="1" dirty="0"/>
              <a:t>grounded in the actions of civil society</a:t>
            </a:r>
            <a:r>
              <a:rPr lang="en-US" sz="2600" dirty="0"/>
              <a:t>, not necessarily operating alone, but often in partnership with others</a:t>
            </a:r>
          </a:p>
          <a:p>
            <a:pPr>
              <a:spcBef>
                <a:spcPts val="1200"/>
              </a:spcBef>
              <a:defRPr/>
            </a:pPr>
            <a:r>
              <a:rPr lang="en-US" sz="2600" dirty="0"/>
              <a:t>It </a:t>
            </a:r>
            <a:r>
              <a:rPr lang="en-US" sz="2600" b="1" dirty="0"/>
              <a:t>offers new ways of addressing long-standing social economic and environment problems </a:t>
            </a:r>
            <a:r>
              <a:rPr lang="en-US" sz="2600" dirty="0"/>
              <a:t>especially in areas where the market economy is fragile and the state has limited resources</a:t>
            </a:r>
            <a:endParaRPr lang="en-GB" sz="2600" dirty="0"/>
          </a:p>
        </p:txBody>
      </p:sp>
    </p:spTree>
    <p:extLst>
      <p:ext uri="{BB962C8B-B14F-4D97-AF65-F5344CB8AC3E}">
        <p14:creationId xmlns:p14="http://schemas.microsoft.com/office/powerpoint/2010/main" val="21234332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847528" y="2183936"/>
            <a:ext cx="8712968" cy="426940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endParaRPr lang="en-GB" sz="1800" dirty="0"/>
          </a:p>
          <a:p>
            <a:pPr marL="176213" indent="-176213">
              <a:lnSpc>
                <a:spcPct val="110000"/>
              </a:lnSpc>
              <a:spcBef>
                <a:spcPts val="600"/>
              </a:spcBef>
              <a:defRPr/>
            </a:pPr>
            <a:r>
              <a:rPr lang="en-GB" sz="10400" b="1" dirty="0"/>
              <a:t>Legacy effects of five decades of state socia</a:t>
            </a:r>
            <a:r>
              <a:rPr lang="en-GB" sz="10400" dirty="0"/>
              <a:t>lism especially the all-embracing nature of the states activity</a:t>
            </a:r>
            <a:endParaRPr lang="hu-HU" sz="10400" dirty="0"/>
          </a:p>
          <a:p>
            <a:pPr marL="176213" indent="-176213">
              <a:lnSpc>
                <a:spcPct val="110000"/>
              </a:lnSpc>
              <a:spcBef>
                <a:spcPts val="600"/>
              </a:spcBef>
              <a:defRPr/>
            </a:pPr>
            <a:r>
              <a:rPr lang="en-GB" sz="10400" b="1" dirty="0"/>
              <a:t>Weak development of civil society</a:t>
            </a:r>
            <a:r>
              <a:rPr lang="en-GB" sz="10400" dirty="0"/>
              <a:t>, distrust by state of some civil society organisations and a drift towards authoritarian nationalism in some countries</a:t>
            </a:r>
            <a:endParaRPr lang="hu-HU" sz="10400" dirty="0"/>
          </a:p>
          <a:p>
            <a:pPr marL="176213" indent="-176213">
              <a:lnSpc>
                <a:spcPct val="110000"/>
              </a:lnSpc>
              <a:spcBef>
                <a:spcPts val="600"/>
              </a:spcBef>
              <a:defRPr/>
            </a:pPr>
            <a:r>
              <a:rPr lang="en-GB" sz="10400" b="1" dirty="0"/>
              <a:t>Fragility in the market economy </a:t>
            </a:r>
            <a:r>
              <a:rPr lang="en-GB" sz="10400" dirty="0"/>
              <a:t>- villages “dying”</a:t>
            </a:r>
            <a:endParaRPr lang="hu-HU" sz="10400" dirty="0"/>
          </a:p>
          <a:p>
            <a:pPr marL="176213" indent="-176213">
              <a:lnSpc>
                <a:spcPct val="110000"/>
              </a:lnSpc>
              <a:spcBef>
                <a:spcPts val="600"/>
              </a:spcBef>
              <a:defRPr/>
            </a:pPr>
            <a:r>
              <a:rPr lang="en-GB" sz="10400" b="1" dirty="0"/>
              <a:t>Collective action tainted </a:t>
            </a:r>
            <a:r>
              <a:rPr lang="en-GB" sz="10400" dirty="0"/>
              <a:t>by past narratives of enforced collectivisation </a:t>
            </a:r>
            <a:endParaRPr lang="hu-HU" sz="10400" dirty="0"/>
          </a:p>
          <a:p>
            <a:pPr marL="176213" indent="-176213">
              <a:lnSpc>
                <a:spcPct val="110000"/>
              </a:lnSpc>
              <a:spcBef>
                <a:spcPts val="600"/>
              </a:spcBef>
              <a:defRPr/>
            </a:pPr>
            <a:r>
              <a:rPr lang="en-GB" sz="10400" b="1" dirty="0"/>
              <a:t>Low levels of social capital</a:t>
            </a:r>
            <a:endParaRPr lang="hu-HU" sz="10400" b="1" dirty="0"/>
          </a:p>
          <a:p>
            <a:pPr marL="176213" indent="-176213">
              <a:lnSpc>
                <a:spcPct val="110000"/>
              </a:lnSpc>
              <a:spcBef>
                <a:spcPts val="600"/>
              </a:spcBef>
              <a:defRPr/>
            </a:pPr>
            <a:r>
              <a:rPr lang="en-GB" sz="10400" b="1" dirty="0"/>
              <a:t>Weak institutional support mechanisms</a:t>
            </a:r>
            <a:endParaRPr sz="10400" b="1" dirty="0"/>
          </a:p>
        </p:txBody>
      </p:sp>
      <p:sp>
        <p:nvSpPr>
          <p:cNvPr id="2" name="Szövegdoboz 1"/>
          <p:cNvSpPr txBox="1"/>
          <p:nvPr/>
        </p:nvSpPr>
        <p:spPr>
          <a:xfrm>
            <a:off x="1524000" y="260649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ea typeface="+mj-ea"/>
                <a:cs typeface="Arial"/>
              </a:rPr>
              <a:t>The potential for social innovation in the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ea typeface="+mj-ea"/>
                <a:cs typeface="Arial"/>
              </a:rPr>
              <a:t>revitalisation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ea typeface="+mj-ea"/>
                <a:cs typeface="Arial"/>
              </a:rPr>
              <a:t> of Carpathian mountain communities</a:t>
            </a:r>
            <a:endParaRPr kumimoji="0" lang="sk-SK" sz="3200" b="1" i="0" u="none" strike="noStrike" kern="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libri"/>
              <a:ea typeface="+mj-ea"/>
              <a:cs typeface="Arial"/>
            </a:endParaRPr>
          </a:p>
        </p:txBody>
      </p:sp>
      <p:sp>
        <p:nvSpPr>
          <p:cNvPr id="4" name="Obdĺžnik 3"/>
          <p:cNvSpPr/>
          <p:nvPr/>
        </p:nvSpPr>
        <p:spPr>
          <a:xfrm>
            <a:off x="1524000" y="1628801"/>
            <a:ext cx="91440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t>Challeng</a:t>
            </a:r>
            <a:r>
              <a:rPr kumimoji="0" lang="hu-HU" sz="32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t>es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t> </a:t>
            </a:r>
            <a:endParaRPr kumimoji="0" lang="hu-HU" sz="3200" b="1" i="0" u="none" strike="noStrike" kern="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84932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52400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Five critical points in creating more potential for social innovation in the Carpathians</a:t>
            </a:r>
            <a:endParaRPr lang="hu-H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1775520" y="1499242"/>
            <a:ext cx="8640960" cy="513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Recognise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 what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assets you have and build on 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hem: the most low carbon lifestyles in Europe?</a:t>
            </a:r>
            <a:endParaRPr kumimoji="0" lang="hu-H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Accept the limits of action by the state and the market</a:t>
            </a:r>
            <a:r>
              <a:rPr kumimoji="0" lang="sk-SK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- don’t wait for them to deliver salvation!</a:t>
            </a:r>
            <a:endParaRPr kumimoji="0" lang="hu-H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Share good practice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in social innovation and build on it- there are good examples</a:t>
            </a:r>
            <a:endParaRPr kumimoji="0" lang="hu-H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Build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new partnerships of academics, state actors, businesses and civil society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 to create action spaces to deliver sustainable development-rural lives are not constructed in silos! </a:t>
            </a:r>
            <a:endParaRPr kumimoji="0" lang="hu-H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Recognise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/>
              </a:rPr>
              <a:t> that social innovation is easier in advantaged communities and less advantaged communities may well need more support</a:t>
            </a:r>
          </a:p>
        </p:txBody>
      </p:sp>
    </p:spTree>
    <p:extLst>
      <p:ext uri="{BB962C8B-B14F-4D97-AF65-F5344CB8AC3E}">
        <p14:creationId xmlns:p14="http://schemas.microsoft.com/office/powerpoint/2010/main" val="1195278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11683C9-34C5-40AD-B43B-50E8B320A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GB" sz="4000">
                <a:solidFill>
                  <a:srgbClr val="FFFFFF"/>
                </a:solidFill>
              </a:rPr>
              <a:t>A special region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A2C5ACF-0FE9-4C58-869D-34DFBE230E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9954987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28150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2EBC51-BF94-48DA-AFCC-C5AFB2E2B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288880"/>
            <a:ext cx="10905066" cy="428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7168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E47206-FD75-46C5-A897-A5C6398EB5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8" y="61048"/>
            <a:ext cx="8788308" cy="67969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462A9BD-CCB7-4CC5-965C-7121B4431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4680" y="188640"/>
            <a:ext cx="3377320" cy="19504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70305A-ED75-43DA-8452-39E7B8BAAC65}"/>
              </a:ext>
            </a:extLst>
          </p:cNvPr>
          <p:cNvSpPr txBox="1"/>
          <p:nvPr/>
        </p:nvSpPr>
        <p:spPr>
          <a:xfrm>
            <a:off x="8814680" y="2780928"/>
            <a:ext cx="33749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Hemadszentandras</a:t>
            </a:r>
            <a:endParaRPr lang="en-GB" dirty="0"/>
          </a:p>
          <a:p>
            <a:r>
              <a:rPr lang="en-GB" dirty="0"/>
              <a:t>Strong minority 40 %</a:t>
            </a:r>
          </a:p>
          <a:p>
            <a:r>
              <a:rPr lang="en-GB" dirty="0"/>
              <a:t>Social integration</a:t>
            </a:r>
          </a:p>
          <a:p>
            <a:r>
              <a:rPr lang="en-GB" dirty="0"/>
              <a:t>EU grant 90 k 2009</a:t>
            </a:r>
          </a:p>
          <a:p>
            <a:r>
              <a:rPr lang="en-GB" dirty="0"/>
              <a:t>27 volunteers Bio Team</a:t>
            </a:r>
          </a:p>
          <a:p>
            <a:r>
              <a:rPr lang="en-GB" dirty="0"/>
              <a:t>8000 m2 community garden</a:t>
            </a:r>
          </a:p>
          <a:p>
            <a:r>
              <a:rPr lang="en-GB" dirty="0"/>
              <a:t>25 types of vegetables</a:t>
            </a:r>
          </a:p>
          <a:p>
            <a:r>
              <a:rPr lang="en-GB" dirty="0"/>
              <a:t>Regional </a:t>
            </a:r>
            <a:r>
              <a:rPr lang="en-GB" dirty="0" err="1"/>
              <a:t>cooperations</a:t>
            </a:r>
            <a:r>
              <a:rPr lang="en-GB" dirty="0"/>
              <a:t>, restaurant, </a:t>
            </a:r>
            <a:r>
              <a:rPr lang="en-GB" dirty="0" err="1"/>
              <a:t>bioshop</a:t>
            </a:r>
            <a:r>
              <a:rPr lang="en-GB" dirty="0"/>
              <a:t>, online store</a:t>
            </a:r>
          </a:p>
          <a:p>
            <a:r>
              <a:rPr lang="en-GB" dirty="0"/>
              <a:t>50% funding through programme for unemployment</a:t>
            </a:r>
          </a:p>
          <a:p>
            <a:r>
              <a:rPr lang="en-GB" dirty="0"/>
              <a:t>Open garden education</a:t>
            </a:r>
          </a:p>
          <a:p>
            <a:r>
              <a:rPr lang="en-GB" dirty="0"/>
              <a:t>Community spirit, unemployment, </a:t>
            </a:r>
            <a:r>
              <a:rPr lang="en-GB" dirty="0" err="1"/>
              <a:t>biofood</a:t>
            </a:r>
            <a:endParaRPr lang="en-GB" dirty="0"/>
          </a:p>
          <a:p>
            <a:r>
              <a:rPr lang="en-GB" dirty="0"/>
              <a:t>Franchising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17188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238747-B674-4731-A92D-9FE236EE4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en-GB">
                <a:solidFill>
                  <a:schemeClr val="accent1"/>
                </a:solidFill>
              </a:rPr>
              <a:t>Some conclusions from a long talk</a:t>
            </a:r>
          </a:p>
        </p:txBody>
      </p:sp>
      <p:cxnSp>
        <p:nvCxnSpPr>
          <p:cNvPr id="7" name="Straight Connector 11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73528-A4FB-4525-B101-7E32AD31A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963877"/>
            <a:ext cx="6377769" cy="4930246"/>
          </a:xfrm>
        </p:spPr>
        <p:txBody>
          <a:bodyPr anchor="ctr">
            <a:normAutofit/>
          </a:bodyPr>
          <a:lstStyle/>
          <a:p>
            <a:pPr marL="45720" indent="0">
              <a:buNone/>
            </a:pPr>
            <a:r>
              <a:rPr lang="en-US" sz="2400"/>
              <a:t>Mobilize all our energy for cooperation for funding and political instruments</a:t>
            </a:r>
          </a:p>
          <a:p>
            <a:pPr marL="45720" indent="0">
              <a:buNone/>
            </a:pPr>
            <a:r>
              <a:rPr lang="en-US" sz="2400"/>
              <a:t>Let’s develop a project proposal on outreach programmes / awareness raising activities! </a:t>
            </a:r>
          </a:p>
          <a:p>
            <a:pPr marL="45720" indent="0">
              <a:buNone/>
            </a:pPr>
            <a:r>
              <a:rPr lang="en-US" sz="2400"/>
              <a:t>What about a Civil society platform to promote Carpathian Convention</a:t>
            </a:r>
          </a:p>
          <a:p>
            <a:pPr marL="45720" indent="0">
              <a:buNone/>
            </a:pPr>
            <a:r>
              <a:rPr lang="en-US" sz="2400"/>
              <a:t>See you COP 6 in Poland in 2020</a:t>
            </a:r>
          </a:p>
          <a:p>
            <a:pPr marL="45720" indent="0">
              <a:buNone/>
            </a:pPr>
            <a:endParaRPr lang="en-US" sz="2400"/>
          </a:p>
          <a:p>
            <a:pPr marL="45720" indent="0">
              <a:buNone/>
            </a:pPr>
            <a:endParaRPr lang="en-GB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E37BF4-75DD-47BC-9252-4DFCDF928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949280"/>
            <a:ext cx="1835055" cy="591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7F26B30-935C-4497-8803-89D8C6E767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2957" y="5805264"/>
            <a:ext cx="1329043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2888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3">
            <a:extLst>
              <a:ext uri="{FF2B5EF4-FFF2-40B4-BE49-F238E27FC236}">
                <a16:creationId xmlns:a16="http://schemas.microsoft.com/office/drawing/2014/main" id="{3B81D500-0D2F-482B-8CBB-6CA7125B3A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25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225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C22963-636E-4F2D-8594-0926C71FB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>
                <a:solidFill>
                  <a:schemeClr val="bg1">
                    <a:lumMod val="95000"/>
                    <a:lumOff val="5000"/>
                  </a:schemeClr>
                </a:solidFill>
              </a:rPr>
              <a:t>Some general aspects of the Carpathian Convention</a:t>
            </a:r>
          </a:p>
        </p:txBody>
      </p:sp>
    </p:spTree>
    <p:extLst>
      <p:ext uri="{BB962C8B-B14F-4D97-AF65-F5344CB8AC3E}">
        <p14:creationId xmlns:p14="http://schemas.microsoft.com/office/powerpoint/2010/main" val="22758092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5949280"/>
            <a:ext cx="1835055" cy="5913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957" y="5805264"/>
            <a:ext cx="1329043" cy="865707"/>
          </a:xfrm>
          <a:prstGeom prst="rect">
            <a:avLst/>
          </a:prstGeom>
        </p:spPr>
      </p:pic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335360" y="188640"/>
            <a:ext cx="9509760" cy="657384"/>
          </a:xfrm>
        </p:spPr>
        <p:txBody>
          <a:bodyPr>
            <a:normAutofit/>
          </a:bodyPr>
          <a:lstStyle/>
          <a:p>
            <a:r>
              <a:rPr lang="en-GB" sz="3200" dirty="0"/>
              <a:t>The Carpathian Convention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51384" y="1196752"/>
            <a:ext cx="3755506" cy="485435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Arial"/>
              <a:buChar char="•"/>
              <a:defRPr/>
            </a:pPr>
            <a:r>
              <a:rPr lang="en-GB" altLang="en-US" sz="18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A framework Convention </a:t>
            </a:r>
            <a:r>
              <a:rPr lang="en-US" altLang="en-US" sz="18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for cooperation and multi-</a:t>
            </a:r>
            <a:r>
              <a:rPr lang="en-US" altLang="en-US" sz="1800" dirty="0" err="1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sectoral</a:t>
            </a:r>
            <a:r>
              <a:rPr lang="en-US" altLang="en-US" sz="18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policy coordination</a:t>
            </a:r>
            <a:endParaRPr lang="en-GB" altLang="en-US" sz="1800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buFont typeface="Arial"/>
              <a:buChar char="•"/>
              <a:defRPr/>
            </a:pPr>
            <a:r>
              <a:rPr lang="en-GB" altLang="en-US" sz="18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Adopted on 22nd May 2003</a:t>
            </a:r>
          </a:p>
          <a:p>
            <a:pPr>
              <a:lnSpc>
                <a:spcPct val="90000"/>
              </a:lnSpc>
              <a:buFont typeface="Arial"/>
              <a:buChar char="•"/>
              <a:defRPr/>
            </a:pPr>
            <a:r>
              <a:rPr lang="en-GB" altLang="en-US" sz="18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Entered in force on 4th January 2006 </a:t>
            </a:r>
          </a:p>
          <a:p>
            <a:pPr>
              <a:lnSpc>
                <a:spcPct val="90000"/>
              </a:lnSpc>
              <a:buFont typeface="Arial"/>
              <a:buChar char="•"/>
              <a:defRPr/>
            </a:pPr>
            <a:r>
              <a:rPr lang="en-GB" altLang="en-US" sz="18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Ratified by all the seven Carpathian countries</a:t>
            </a:r>
          </a:p>
          <a:p>
            <a:pPr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sz="18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A platform for joint strategies for sustainable development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sz="1800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A forum for dialogue between all stakeholders involved</a:t>
            </a:r>
          </a:p>
          <a:p>
            <a:pPr algn="just">
              <a:buFont typeface="Arial"/>
              <a:buChar char="•"/>
              <a:defRPr/>
            </a:pPr>
            <a:endParaRPr lang="en-GB" altLang="en-US" sz="1800" dirty="0">
              <a:solidFill>
                <a:schemeClr val="accent6">
                  <a:lumMod val="75000"/>
                </a:schemeClr>
              </a:solidFill>
              <a:ea typeface="ＭＳ Ｐゴシック" pitchFamily="34" charset="-128"/>
              <a:cs typeface="Avenir Book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1052736"/>
            <a:ext cx="4730906" cy="342015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4439816" y="4941168"/>
            <a:ext cx="68046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en-US" sz="2400" dirty="0">
                <a:solidFill>
                  <a:srgbClr val="00B0F0"/>
                </a:solidFill>
                <a:latin typeface="Roboto Regular"/>
                <a:ea typeface="ＭＳ Ｐゴシック" pitchFamily="34" charset="-128"/>
                <a:cs typeface="Avenir Book"/>
              </a:rPr>
              <a:t>Goal: Environmental Protection and Sustainable Development of the Carpathian Region </a:t>
            </a:r>
            <a:endParaRPr lang="en-GB" altLang="en-US" sz="2400" dirty="0">
              <a:solidFill>
                <a:srgbClr val="00B0F0"/>
              </a:solidFill>
              <a:latin typeface="Roboto Regular"/>
              <a:ea typeface="ＭＳ Ｐゴシック" pitchFamily="34" charset="-128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19345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4294967295"/>
          </p:nvPr>
        </p:nvSpPr>
        <p:spPr>
          <a:xfrm>
            <a:off x="0" y="1052513"/>
            <a:ext cx="7416800" cy="4897437"/>
          </a:xfrm>
        </p:spPr>
        <p:txBody>
          <a:bodyPr>
            <a:noAutofit/>
          </a:bodyPr>
          <a:lstStyle/>
          <a:p>
            <a:pPr marL="45720" indent="0">
              <a:spcAft>
                <a:spcPts val="1000"/>
              </a:spcAft>
              <a:buNone/>
              <a:defRPr/>
            </a:pPr>
            <a:r>
              <a:rPr lang="en-US" b="1" dirty="0">
                <a:solidFill>
                  <a:schemeClr val="accent3"/>
                </a:solidFill>
                <a:latin typeface="+mj-lt"/>
                <a:cs typeface="Avenir Book"/>
              </a:rPr>
              <a:t>Provides support with:</a:t>
            </a:r>
            <a:r>
              <a:rPr lang="en-US" dirty="0">
                <a:solidFill>
                  <a:schemeClr val="accent3"/>
                </a:solidFill>
                <a:latin typeface="+mj-lt"/>
                <a:cs typeface="Avenir Book"/>
              </a:rPr>
              <a:t> </a:t>
            </a:r>
            <a:endParaRPr lang="en-US" sz="2000" dirty="0">
              <a:solidFill>
                <a:schemeClr val="accent3"/>
              </a:solidFill>
              <a:latin typeface="+mj-lt"/>
              <a:cs typeface="Avenir Book"/>
            </a:endParaRP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accent3"/>
                </a:solidFill>
                <a:latin typeface="+mj-lt"/>
                <a:cs typeface="Avenir Book"/>
              </a:rPr>
              <a:t>Organizing the Conference of the Parties (COP) and other working meetings 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accent3"/>
                </a:solidFill>
                <a:latin typeface="+mj-lt"/>
                <a:cs typeface="Avenir Book"/>
              </a:rPr>
              <a:t>Development of </a:t>
            </a:r>
            <a:r>
              <a:rPr lang="en-US" sz="1800" b="1" dirty="0">
                <a:solidFill>
                  <a:srgbClr val="0C97BD"/>
                </a:solidFill>
                <a:latin typeface="+mj-lt"/>
                <a:cs typeface="Avenir Book"/>
              </a:rPr>
              <a:t>policy</a:t>
            </a:r>
            <a:r>
              <a:rPr lang="en-US" sz="1800" dirty="0">
                <a:solidFill>
                  <a:schemeClr val="accent3"/>
                </a:solidFill>
                <a:latin typeface="+mj-lt"/>
                <a:cs typeface="Avenir Book"/>
              </a:rPr>
              <a:t> documents (protocols, strategies, action plans) 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accent3"/>
                </a:solidFill>
                <a:latin typeface="+mj-lt"/>
                <a:cs typeface="Avenir Book"/>
              </a:rPr>
              <a:t>Establishment and maintenance of strategic </a:t>
            </a:r>
            <a:r>
              <a:rPr lang="en-US" sz="1800" b="1" dirty="0">
                <a:solidFill>
                  <a:srgbClr val="0C97BD"/>
                </a:solidFill>
                <a:latin typeface="+mj-lt"/>
                <a:cs typeface="Avenir Book"/>
              </a:rPr>
              <a:t>partnerships</a:t>
            </a:r>
            <a:r>
              <a:rPr lang="en-US" sz="1800" dirty="0">
                <a:solidFill>
                  <a:schemeClr val="accent3"/>
                </a:solidFill>
                <a:latin typeface="+mj-lt"/>
                <a:cs typeface="Avenir Book"/>
              </a:rPr>
              <a:t> with key actors in the region (governments, NGOs) 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accent3"/>
                </a:solidFill>
                <a:latin typeface="+mj-lt"/>
                <a:cs typeface="Avenir Book"/>
              </a:rPr>
              <a:t>Cooperation with </a:t>
            </a:r>
            <a:r>
              <a:rPr lang="en-US" sz="1800" b="1" dirty="0">
                <a:solidFill>
                  <a:srgbClr val="0C97BD"/>
                </a:solidFill>
                <a:latin typeface="+mj-lt"/>
                <a:cs typeface="Avenir Book"/>
              </a:rPr>
              <a:t>thematic Working Groups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b="1" dirty="0">
                <a:solidFill>
                  <a:srgbClr val="0C97BD"/>
                </a:solidFill>
                <a:latin typeface="+mj-lt"/>
                <a:cs typeface="Avenir Book"/>
              </a:rPr>
              <a:t>Development and implementation of projects</a:t>
            </a:r>
            <a:r>
              <a:rPr lang="en-US" sz="1800" b="1" dirty="0">
                <a:solidFill>
                  <a:schemeClr val="accent3"/>
                </a:solidFill>
                <a:latin typeface="+mj-lt"/>
                <a:cs typeface="Avenir Book"/>
              </a:rPr>
              <a:t> </a:t>
            </a:r>
            <a:r>
              <a:rPr lang="en-US" sz="1800" dirty="0">
                <a:solidFill>
                  <a:schemeClr val="accent3"/>
                </a:solidFill>
                <a:latin typeface="+mj-lt"/>
                <a:cs typeface="Avenir Book"/>
              </a:rPr>
              <a:t>on biodiversity, climate change, spatial planning and connectivity, agriculture, rural development, industry, energy, transport and infrastructure, tourism </a:t>
            </a:r>
          </a:p>
          <a:p>
            <a:pPr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accent3"/>
                </a:solidFill>
                <a:latin typeface="+mj-lt"/>
                <a:cs typeface="Avenir Book"/>
              </a:rPr>
              <a:t>Representation in relevant events, Conference and meetings (COPs of CBD, UNFCCC, etc. )</a:t>
            </a:r>
          </a:p>
          <a:p>
            <a:pPr algn="just">
              <a:spcAft>
                <a:spcPts val="1000"/>
              </a:spcAft>
              <a:buFont typeface="Arial"/>
              <a:buChar char="•"/>
              <a:defRPr/>
            </a:pPr>
            <a:endParaRPr lang="en-GB" altLang="en-US" sz="2000" dirty="0">
              <a:solidFill>
                <a:srgbClr val="E1DBCB"/>
              </a:solidFill>
              <a:latin typeface="+mj-lt"/>
              <a:ea typeface="ＭＳ Ｐゴシック" pitchFamily="34" charset="-128"/>
              <a:cs typeface="Avenir Book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9C67938-B672-4C9B-BB85-0EE82BBC6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5554974"/>
            <a:ext cx="2426496" cy="788612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B168D291-C2C3-4085-AA79-812CA1D83F0B}"/>
              </a:ext>
            </a:extLst>
          </p:cNvPr>
          <p:cNvSpPr txBox="1">
            <a:spLocks/>
          </p:cNvSpPr>
          <p:nvPr/>
        </p:nvSpPr>
        <p:spPr>
          <a:xfrm>
            <a:off x="382252" y="249457"/>
            <a:ext cx="11427496" cy="657384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sz="3400" kern="120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/>
              <a:t>The Secretariat of the Carpathian Convention established in 2004 in  Vienna </a:t>
            </a:r>
          </a:p>
        </p:txBody>
      </p:sp>
      <p:grpSp>
        <p:nvGrpSpPr>
          <p:cNvPr id="11" name="Group 30">
            <a:extLst>
              <a:ext uri="{FF2B5EF4-FFF2-40B4-BE49-F238E27FC236}">
                <a16:creationId xmlns:a16="http://schemas.microsoft.com/office/drawing/2014/main" id="{12EA0E30-D32C-48DC-B419-C91429500428}"/>
              </a:ext>
            </a:extLst>
          </p:cNvPr>
          <p:cNvGrpSpPr>
            <a:grpSpLocks/>
          </p:cNvGrpSpPr>
          <p:nvPr/>
        </p:nvGrpSpPr>
        <p:grpSpPr bwMode="auto">
          <a:xfrm>
            <a:off x="8665640" y="1268760"/>
            <a:ext cx="3144108" cy="3672408"/>
            <a:chOff x="4354" y="771"/>
            <a:chExt cx="1106" cy="1304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id="{D61F2C58-EB38-4B33-91CB-D693271313A6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0" y="771"/>
              <a:ext cx="1089" cy="1276"/>
            </a:xfrm>
            <a:prstGeom prst="rect">
              <a:avLst/>
            </a:prstGeom>
            <a:noFill/>
            <a:ln w="9525">
              <a:solidFill>
                <a:srgbClr val="3366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_s1038">
              <a:extLst>
                <a:ext uri="{FF2B5EF4-FFF2-40B4-BE49-F238E27FC236}">
                  <a16:creationId xmlns:a16="http://schemas.microsoft.com/office/drawing/2014/main" id="{1C2711FE-DF10-49E3-90BA-F3D0BF8B1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4" y="1923"/>
              <a:ext cx="1106" cy="15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5875">
              <a:solidFill>
                <a:srgbClr val="3366CC"/>
              </a:solidFill>
              <a:round/>
              <a:headEnd/>
              <a:tailEnd/>
            </a:ln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Ø"/>
                <a:defRPr sz="280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240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Ø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Ø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rgbClr val="004D9A"/>
                  </a:solidFill>
                  <a:latin typeface="Calibri" panose="020F0502020204030204" pitchFamily="34" charset="0"/>
                  <a:ea typeface="SimSun" panose="02010600030101010101" pitchFamily="2" charset="-122"/>
                </a:rPr>
                <a:t>The  Secretariat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49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7ABF344-5CB0-4C36-B515-FB51EB7AA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23578"/>
            <a:ext cx="4595071" cy="16455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Trebuchet MS" pitchFamily="34" charset="0"/>
                <a:ea typeface="Osaka" pitchFamily="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Trebuchet MS" pitchFamily="34" charset="0"/>
                <a:ea typeface="Osaka" pitchFamily="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Trebuchet MS" pitchFamily="34" charset="0"/>
                <a:ea typeface="Osaka" pitchFamily="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Trebuchet MS" pitchFamily="34" charset="0"/>
                <a:ea typeface="Osaka" pitchFamily="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Trebuchet MS" pitchFamily="34" charset="0"/>
                <a:ea typeface="Osaka" pitchFamily="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Trebuchet MS" pitchFamily="34" charset="0"/>
                <a:ea typeface="Osaka" pitchFamily="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Trebuchet MS" pitchFamily="34" charset="0"/>
                <a:ea typeface="Osaka" pitchFamily="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bg1"/>
                </a:solidFill>
                <a:latin typeface="Trebuchet MS" pitchFamily="34" charset="0"/>
                <a:ea typeface="Osaka" pitchFamily="1" charset="-128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altLang="en-US" sz="4400" b="1">
                <a:solidFill>
                  <a:schemeClr val="tx1"/>
                </a:solidFill>
              </a:rPr>
              <a:t>Eurac Vienna Representing Office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3EFA3E9-34AD-41B0-A5F9-23DE69297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548467"/>
            <a:ext cx="4595071" cy="36284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352425" indent="-352425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defRPr kumimoji="1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893763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8000"/>
              </a:buClr>
              <a:buSzPct val="100000"/>
              <a:buFont typeface="Wingdings" pitchFamily="2" charset="2"/>
              <a:buBlip>
                <a:blip r:embed="rId3"/>
              </a:buBlip>
              <a:defRPr kumimoji="1">
                <a:solidFill>
                  <a:schemeClr val="bg1"/>
                </a:solidFill>
                <a:latin typeface="+mn-lt"/>
                <a:ea typeface="+mn-ea"/>
              </a:defRPr>
            </a:lvl2pPr>
            <a:lvl3pPr marL="1371600" indent="-3175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Blip>
                <a:blip r:embed="rId3"/>
              </a:buBlip>
              <a:defRPr kumimoji="1">
                <a:solidFill>
                  <a:schemeClr val="bg1"/>
                </a:solidFill>
                <a:latin typeface="+mn-lt"/>
                <a:ea typeface="+mn-ea"/>
              </a:defRPr>
            </a:lvl3pPr>
            <a:lvl4pPr marL="1844675" indent="-3016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Blip>
                <a:blip r:embed="rId3"/>
              </a:buBlip>
              <a:defRPr kumimoji="1">
                <a:solidFill>
                  <a:schemeClr val="bg1"/>
                </a:solidFill>
                <a:latin typeface="+mn-lt"/>
                <a:ea typeface="+mn-ea"/>
              </a:defRPr>
            </a:lvl4pPr>
            <a:lvl5pPr marL="2330450" indent="-295275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Blip>
                <a:blip r:embed="rId3"/>
              </a:buBlip>
              <a:defRPr kumimoji="1">
                <a:solidFill>
                  <a:schemeClr val="bg1"/>
                </a:solidFill>
                <a:latin typeface="+mn-lt"/>
                <a:ea typeface="+mn-ea"/>
              </a:defRPr>
            </a:lvl5pPr>
            <a:lvl6pPr marL="2787650" indent="-295275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Blip>
                <a:blip r:embed="rId3"/>
              </a:buBlip>
              <a:defRPr kumimoji="1">
                <a:solidFill>
                  <a:schemeClr val="bg1"/>
                </a:solidFill>
                <a:latin typeface="+mn-lt"/>
                <a:ea typeface="+mn-ea"/>
              </a:defRPr>
            </a:lvl6pPr>
            <a:lvl7pPr marL="3244850" indent="-295275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Blip>
                <a:blip r:embed="rId3"/>
              </a:buBlip>
              <a:defRPr kumimoji="1">
                <a:solidFill>
                  <a:schemeClr val="bg1"/>
                </a:solidFill>
                <a:latin typeface="+mn-lt"/>
                <a:ea typeface="+mn-ea"/>
              </a:defRPr>
            </a:lvl7pPr>
            <a:lvl8pPr marL="3702050" indent="-295275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Blip>
                <a:blip r:embed="rId3"/>
              </a:buBlip>
              <a:defRPr kumimoji="1">
                <a:solidFill>
                  <a:schemeClr val="bg1"/>
                </a:solidFill>
                <a:latin typeface="+mn-lt"/>
                <a:ea typeface="+mn-ea"/>
              </a:defRPr>
            </a:lvl8pPr>
            <a:lvl9pPr marL="4159250" indent="-295275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Blip>
                <a:blip r:embed="rId3"/>
              </a:buBlip>
              <a:defRPr kumimoji="1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indent="-228600" eaLnBrk="1" hangingPunct="1">
              <a:lnSpc>
                <a:spcPct val="90000"/>
              </a:lnSpc>
              <a:buClr>
                <a:srgbClr val="960000"/>
              </a:buClr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schemeClr val="tx1"/>
                </a:solidFill>
              </a:rPr>
              <a:t>Institutional Activities</a:t>
            </a:r>
          </a:p>
          <a:p>
            <a:pPr indent="-228600" eaLnBrk="1" hangingPunct="1">
              <a:lnSpc>
                <a:spcPct val="90000"/>
              </a:lnSpc>
              <a:buClr>
                <a:srgbClr val="960000"/>
              </a:buClr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schemeClr val="tx1"/>
                </a:solidFill>
              </a:rPr>
              <a:t>Project Development and Implementation</a:t>
            </a:r>
          </a:p>
          <a:p>
            <a:pPr indent="-228600" eaLnBrk="1" hangingPunct="1">
              <a:lnSpc>
                <a:spcPct val="90000"/>
              </a:lnSpc>
              <a:buClr>
                <a:srgbClr val="960000"/>
              </a:buClr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schemeClr val="tx1"/>
                </a:solidFill>
              </a:rPr>
              <a:t>Liaison functions and partnership</a:t>
            </a:r>
          </a:p>
          <a:p>
            <a:pPr marL="0" indent="-228600" eaLnBrk="1" hangingPunct="1">
              <a:lnSpc>
                <a:spcPct val="90000"/>
              </a:lnSpc>
              <a:buClr>
                <a:srgbClr val="960000"/>
              </a:buClr>
              <a:buFont typeface="Arial" panose="020B0604020202020204" pitchFamily="34" charset="0"/>
              <a:buChar char="•"/>
              <a:defRPr/>
            </a:pP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03713C1-2FB2-413B-BF91-3AE41726F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0991" y="3474720"/>
            <a:ext cx="6100914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0795B4D-5022-4A7F-A01D-8D880B7CD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99584" y="0"/>
            <a:ext cx="6192415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FD19018-DE7C-4796-ADF2-AD2EB0FC0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5999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Bildergebnis fÃ¼r un environment">
            <a:extLst>
              <a:ext uri="{FF2B5EF4-FFF2-40B4-BE49-F238E27FC236}">
                <a16:creationId xmlns:a16="http://schemas.microsoft.com/office/drawing/2014/main" id="{A4BB0C72-C39D-4C0A-AA85-D144BB0EC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0908" y="677961"/>
            <a:ext cx="2364317" cy="202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B1A0A2C2-4F85-44AF-8708-8DCA4B550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9624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365" name="Picture 4">
            <a:extLst>
              <a:ext uri="{FF2B5EF4-FFF2-40B4-BE49-F238E27FC236}">
                <a16:creationId xmlns:a16="http://schemas.microsoft.com/office/drawing/2014/main" id="{19CDFB62-06B9-454A-A1B6-424A93FB8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02775" y="1248332"/>
            <a:ext cx="2364317" cy="88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21BCA77-91FD-45FD-9CCC-EF519CC443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0908" y="4096088"/>
            <a:ext cx="5446184" cy="1960626"/>
          </a:xfrm>
          <a:prstGeom prst="rect">
            <a:avLst/>
          </a:prstGeom>
        </p:spPr>
      </p:pic>
      <p:pic>
        <p:nvPicPr>
          <p:cNvPr id="2" name="Picture 2" descr="http://www.eurac.edu/photohandler.ashx?user=EMusco&amp;fsize=1">
            <a:extLst>
              <a:ext uri="{FF2B5EF4-FFF2-40B4-BE49-F238E27FC236}">
                <a16:creationId xmlns:a16="http://schemas.microsoft.com/office/drawing/2014/main" id="{76F4C988-97CB-40D7-AC74-0E2545DBB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881" y="4221088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8403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5949280"/>
            <a:ext cx="1835055" cy="5913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957" y="5805264"/>
            <a:ext cx="1329043" cy="865707"/>
          </a:xfrm>
          <a:prstGeom prst="rect">
            <a:avLst/>
          </a:prstGeom>
        </p:spPr>
      </p:pic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263352" y="116632"/>
            <a:ext cx="9509760" cy="657384"/>
          </a:xfrm>
        </p:spPr>
        <p:txBody>
          <a:bodyPr>
            <a:normAutofit/>
          </a:bodyPr>
          <a:lstStyle/>
          <a:p>
            <a:r>
              <a:rPr lang="en-GB" sz="3200" dirty="0"/>
              <a:t>Institutional Structure </a:t>
            </a:r>
          </a:p>
        </p:txBody>
      </p:sp>
      <p:graphicFrame>
        <p:nvGraphicFramePr>
          <p:cNvPr id="11" name="Diagram 10"/>
          <p:cNvGraphicFramePr/>
          <p:nvPr/>
        </p:nvGraphicFramePr>
        <p:xfrm>
          <a:off x="-1968896" y="836712"/>
          <a:ext cx="1394487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Rectangle 12"/>
          <p:cNvSpPr/>
          <p:nvPr/>
        </p:nvSpPr>
        <p:spPr>
          <a:xfrm>
            <a:off x="2351584" y="4919008"/>
            <a:ext cx="8679024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/>
                </a:solidFill>
                <a:latin typeface="Roboto Regular"/>
              </a:rPr>
              <a:t>Protocol on Conservation and Sustainable Use of Biological and Landscape Diversity </a:t>
            </a:r>
            <a:r>
              <a:rPr lang="en-GB" altLang="en-US" sz="1400" i="1" dirty="0">
                <a:solidFill>
                  <a:schemeClr val="accent3"/>
                </a:solidFill>
                <a:latin typeface="Roboto Regular"/>
                <a:cs typeface="AngsanaUPC" pitchFamily="18" charset="-34"/>
              </a:rPr>
              <a:t>in place </a:t>
            </a:r>
            <a:endParaRPr lang="en-US" sz="1400" dirty="0">
              <a:solidFill>
                <a:schemeClr val="accent3"/>
              </a:solidFill>
              <a:latin typeface="Roboto Regular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/>
                </a:solidFill>
                <a:latin typeface="Roboto Regular"/>
              </a:rPr>
              <a:t>Protocol on Sustainable Tourism </a:t>
            </a:r>
            <a:r>
              <a:rPr lang="en-GB" altLang="en-US" sz="1400" i="1" dirty="0">
                <a:solidFill>
                  <a:schemeClr val="accent3"/>
                </a:solidFill>
                <a:latin typeface="Roboto Regular"/>
                <a:cs typeface="AngsanaUPC" pitchFamily="18" charset="-34"/>
              </a:rPr>
              <a:t>in place </a:t>
            </a:r>
            <a:endParaRPr lang="en-US" sz="1400" dirty="0">
              <a:solidFill>
                <a:schemeClr val="accent3"/>
              </a:solidFill>
              <a:latin typeface="Roboto Regular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/>
                </a:solidFill>
                <a:latin typeface="Roboto Regular"/>
              </a:rPr>
              <a:t>Protocol on Sustainable Forest Management </a:t>
            </a:r>
            <a:r>
              <a:rPr lang="en-GB" altLang="en-US" sz="1400" i="1" dirty="0">
                <a:solidFill>
                  <a:schemeClr val="accent3"/>
                </a:solidFill>
                <a:latin typeface="Roboto Regular"/>
                <a:cs typeface="AngsanaUPC" pitchFamily="18" charset="-34"/>
              </a:rPr>
              <a:t>in place </a:t>
            </a:r>
            <a:endParaRPr lang="en-US" sz="1400" dirty="0">
              <a:solidFill>
                <a:schemeClr val="accent3"/>
              </a:solidFill>
              <a:latin typeface="Roboto Regular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/>
                </a:solidFill>
                <a:latin typeface="Roboto Regular"/>
              </a:rPr>
              <a:t>Protocol on Sustainable Transport </a:t>
            </a:r>
            <a:r>
              <a:rPr lang="en-GB" altLang="en-US" sz="1400" i="1" dirty="0">
                <a:solidFill>
                  <a:schemeClr val="accent3"/>
                </a:solidFill>
                <a:latin typeface="Roboto Regular"/>
                <a:cs typeface="AngsanaUPC" pitchFamily="18" charset="-34"/>
              </a:rPr>
              <a:t>in place </a:t>
            </a:r>
            <a:endParaRPr lang="en-US" altLang="en-US" sz="1400" dirty="0">
              <a:solidFill>
                <a:schemeClr val="accent3"/>
              </a:solidFill>
              <a:latin typeface="Roboto Regular"/>
            </a:endParaRPr>
          </a:p>
          <a:p>
            <a:pPr marL="285750" indent="-285750">
              <a:buFont typeface="Arial"/>
              <a:buChar char="•"/>
            </a:pPr>
            <a:r>
              <a:rPr lang="en-GB" altLang="en-US" sz="1400" dirty="0">
                <a:solidFill>
                  <a:schemeClr val="tx2"/>
                </a:solidFill>
                <a:latin typeface="Roboto Regular"/>
                <a:cs typeface="AngsanaUPC" pitchFamily="18" charset="-34"/>
              </a:rPr>
              <a:t>Protocol on Sustainable Agriculture and Rural Development </a:t>
            </a:r>
            <a:r>
              <a:rPr lang="en-GB" altLang="en-US" sz="1400" i="1" dirty="0">
                <a:solidFill>
                  <a:schemeClr val="accent3"/>
                </a:solidFill>
                <a:latin typeface="Roboto Regular"/>
                <a:cs typeface="AngsanaUPC" pitchFamily="18" charset="-34"/>
              </a:rPr>
              <a:t>in place </a:t>
            </a:r>
          </a:p>
          <a:p>
            <a:pPr marL="285750" indent="-285750">
              <a:buFont typeface="Arial"/>
              <a:buChar char="•"/>
            </a:pPr>
            <a:r>
              <a:rPr lang="en-GB" altLang="en-US" sz="1400" dirty="0">
                <a:solidFill>
                  <a:schemeClr val="tx2"/>
                </a:solidFill>
                <a:latin typeface="Roboto Regular"/>
                <a:cs typeface="AngsanaUPC" pitchFamily="18" charset="-34"/>
              </a:rPr>
              <a:t>Protocol on Cultural Heritage and Traditional Knowledge </a:t>
            </a:r>
            <a:r>
              <a:rPr lang="en-GB" altLang="en-US" sz="1400" i="1" dirty="0">
                <a:solidFill>
                  <a:schemeClr val="accent3"/>
                </a:solidFill>
                <a:latin typeface="Roboto Regular"/>
                <a:cs typeface="AngsanaUPC" pitchFamily="18" charset="-34"/>
              </a:rPr>
              <a:t>in progress </a:t>
            </a:r>
          </a:p>
          <a:p>
            <a:endParaRPr lang="en-US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503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Banded_Design_Teal">
      <a:dk1>
        <a:srgbClr val="363D3D"/>
      </a:dk1>
      <a:lt1>
        <a:sysClr val="window" lastClr="FFFFFF"/>
      </a:lt1>
      <a:dk2>
        <a:srgbClr val="000000"/>
      </a:dk2>
      <a:lt2>
        <a:srgbClr val="E5E8E8"/>
      </a:lt2>
      <a:accent1>
        <a:srgbClr val="3AAFB2"/>
      </a:accent1>
      <a:accent2>
        <a:srgbClr val="6ABD45"/>
      </a:accent2>
      <a:accent3>
        <a:srgbClr val="EBCA21"/>
      </a:accent3>
      <a:accent4>
        <a:srgbClr val="EB8D21"/>
      </a:accent4>
      <a:accent5>
        <a:srgbClr val="EB5638"/>
      </a:accent5>
      <a:accent6>
        <a:srgbClr val="5172B1"/>
      </a:accent6>
      <a:hlink>
        <a:srgbClr val="3A9CDB"/>
      </a:hlink>
      <a:folHlink>
        <a:srgbClr val="5172B1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1671</Words>
  <Application>Microsoft Office PowerPoint</Application>
  <PresentationFormat>Widescreen</PresentationFormat>
  <Paragraphs>236</Paragraphs>
  <Slides>43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53" baseType="lpstr">
      <vt:lpstr>SimSun</vt:lpstr>
      <vt:lpstr>Arial</vt:lpstr>
      <vt:lpstr>Calibri</vt:lpstr>
      <vt:lpstr>Calibri Light</vt:lpstr>
      <vt:lpstr>Corbel</vt:lpstr>
      <vt:lpstr>Roboto Regular</vt:lpstr>
      <vt:lpstr>Times New Roman</vt:lpstr>
      <vt:lpstr>Wingdings</vt:lpstr>
      <vt:lpstr>Office Theme</vt:lpstr>
      <vt:lpstr>Office-téma</vt:lpstr>
      <vt:lpstr>      Regional Cooperation for the SDGs -   The Carpathian Convention </vt:lpstr>
      <vt:lpstr>Leaving no one behind</vt:lpstr>
      <vt:lpstr>The Carpathians at glance</vt:lpstr>
      <vt:lpstr>A special region</vt:lpstr>
      <vt:lpstr>Some general aspects of the Carpathian Convention</vt:lpstr>
      <vt:lpstr>The Carpathian Convention </vt:lpstr>
      <vt:lpstr>PowerPoint Presentation</vt:lpstr>
      <vt:lpstr>PowerPoint Presentation</vt:lpstr>
      <vt:lpstr>Institutional Structure </vt:lpstr>
      <vt:lpstr>Conference of the Parties </vt:lpstr>
      <vt:lpstr>The Fifth Meeting of the Conference of the Parties (COP5) Lillafüred, Hungary 2017</vt:lpstr>
      <vt:lpstr>Conference of the Parties No. 6</vt:lpstr>
      <vt:lpstr>Biodiversity </vt:lpstr>
      <vt:lpstr>Sustainable Transport </vt:lpstr>
      <vt:lpstr>PowerPoint Presentation</vt:lpstr>
      <vt:lpstr>PowerPoint Presentation</vt:lpstr>
      <vt:lpstr>Large Carnivores </vt:lpstr>
      <vt:lpstr>Carpathian New deal for Nature</vt:lpstr>
      <vt:lpstr>PowerPoint Presentation</vt:lpstr>
      <vt:lpstr>Sustainable Tourism </vt:lpstr>
      <vt:lpstr>CARPATHIAN TOURISM Cooperation of V4 Countries</vt:lpstr>
      <vt:lpstr>The Carpathian Convention </vt:lpstr>
      <vt:lpstr>Climate Change in the Carpathians  </vt:lpstr>
      <vt:lpstr>Climate Change in the Carpathians </vt:lpstr>
      <vt:lpstr>Global change</vt:lpstr>
      <vt:lpstr>Shortly:  the EU dimension</vt:lpstr>
      <vt:lpstr>PowerPoint Presentation</vt:lpstr>
      <vt:lpstr>The Carpathians in the EU</vt:lpstr>
      <vt:lpstr>PowerPoint Presentation</vt:lpstr>
      <vt:lpstr>The global picture</vt:lpstr>
      <vt:lpstr>Science for decision-making – our sounding board</vt:lpstr>
      <vt:lpstr>Science for Carpathians</vt:lpstr>
      <vt:lpstr>10 years of Carpathian conferences</vt:lpstr>
      <vt:lpstr>A series of high level conferences</vt:lpstr>
      <vt:lpstr>PowerPoint Presentation</vt:lpstr>
      <vt:lpstr>Forum Carpaticum Eger – thanks to Germany and Center for Ecological Research - HAS</vt:lpstr>
      <vt:lpstr>The potential for social innovation in the revitalisation of Carpathian mountain communities  </vt:lpstr>
      <vt:lpstr>PowerPoint Presentation</vt:lpstr>
      <vt:lpstr>Five critical points in creating more potential for social innovation in the Carpathians</vt:lpstr>
      <vt:lpstr>PowerPoint Presentation</vt:lpstr>
      <vt:lpstr>PowerPoint Presentation</vt:lpstr>
      <vt:lpstr>Some conclusions from a long talk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 Cooperation for the SDGs -   The Carpathian Convention</dc:title>
  <dc:creator>Harald Egerer</dc:creator>
  <cp:lastModifiedBy>Harald Egerer</cp:lastModifiedBy>
  <cp:revision>2</cp:revision>
  <dcterms:created xsi:type="dcterms:W3CDTF">2019-06-13T04:31:28Z</dcterms:created>
  <dcterms:modified xsi:type="dcterms:W3CDTF">2019-06-13T05:11:55Z</dcterms:modified>
</cp:coreProperties>
</file>